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>
      <p:cViewPr>
        <p:scale>
          <a:sx n="50" d="100"/>
          <a:sy n="50" d="100"/>
        </p:scale>
        <p:origin x="-1973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98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591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743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743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9490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8209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336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086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2996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40079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0" name="Group 760"/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99" name="Group 759"/>
          <p:cNvGrpSpPr>
            <a:grpSpLocks/>
          </p:cNvGrpSpPr>
          <p:nvPr/>
        </p:nvGrpSpPr>
        <p:grpSpPr bwMode="auto">
          <a:xfrm>
            <a:off x="190500" y="795338"/>
            <a:ext cx="12331700" cy="8010525"/>
            <a:chOff x="120" y="501"/>
            <a:chExt cx="7768" cy="5046"/>
          </a:xfrm>
        </p:grpSpPr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120" y="2427"/>
              <a:ext cx="993" cy="1220"/>
            </a:xfrm>
            <a:custGeom>
              <a:avLst/>
              <a:gdLst>
                <a:gd name="T0" fmla="*/ 142 w 992"/>
                <a:gd name="T1" fmla="*/ 0 h 1219"/>
                <a:gd name="T2" fmla="*/ 85 w 992"/>
                <a:gd name="T3" fmla="*/ 368 h 1219"/>
                <a:gd name="T4" fmla="*/ 142 w 992"/>
                <a:gd name="T5" fmla="*/ 453 h 1219"/>
                <a:gd name="T6" fmla="*/ 56 w 992"/>
                <a:gd name="T7" fmla="*/ 538 h 1219"/>
                <a:gd name="T8" fmla="*/ 56 w 992"/>
                <a:gd name="T9" fmla="*/ 850 h 1219"/>
                <a:gd name="T10" fmla="*/ 0 w 992"/>
                <a:gd name="T11" fmla="*/ 935 h 1219"/>
                <a:gd name="T12" fmla="*/ 0 w 992"/>
                <a:gd name="T13" fmla="*/ 1077 h 1219"/>
                <a:gd name="T14" fmla="*/ 85 w 992"/>
                <a:gd name="T15" fmla="*/ 1049 h 1219"/>
                <a:gd name="T16" fmla="*/ 170 w 992"/>
                <a:gd name="T17" fmla="*/ 1105 h 1219"/>
                <a:gd name="T18" fmla="*/ 227 w 992"/>
                <a:gd name="T19" fmla="*/ 1077 h 1219"/>
                <a:gd name="T20" fmla="*/ 170 w 992"/>
                <a:gd name="T21" fmla="*/ 1219 h 1219"/>
                <a:gd name="T22" fmla="*/ 283 w 992"/>
                <a:gd name="T23" fmla="*/ 1162 h 1219"/>
                <a:gd name="T24" fmla="*/ 283 w 992"/>
                <a:gd name="T25" fmla="*/ 1077 h 1219"/>
                <a:gd name="T26" fmla="*/ 340 w 992"/>
                <a:gd name="T27" fmla="*/ 1134 h 1219"/>
                <a:gd name="T28" fmla="*/ 425 w 992"/>
                <a:gd name="T29" fmla="*/ 1049 h 1219"/>
                <a:gd name="T30" fmla="*/ 538 w 992"/>
                <a:gd name="T31" fmla="*/ 1020 h 1219"/>
                <a:gd name="T32" fmla="*/ 453 w 992"/>
                <a:gd name="T33" fmla="*/ 907 h 1219"/>
                <a:gd name="T34" fmla="*/ 510 w 992"/>
                <a:gd name="T35" fmla="*/ 907 h 1219"/>
                <a:gd name="T36" fmla="*/ 482 w 992"/>
                <a:gd name="T37" fmla="*/ 850 h 1219"/>
                <a:gd name="T38" fmla="*/ 567 w 992"/>
                <a:gd name="T39" fmla="*/ 822 h 1219"/>
                <a:gd name="T40" fmla="*/ 538 w 992"/>
                <a:gd name="T41" fmla="*/ 680 h 1219"/>
                <a:gd name="T42" fmla="*/ 595 w 992"/>
                <a:gd name="T43" fmla="*/ 680 h 1219"/>
                <a:gd name="T44" fmla="*/ 595 w 992"/>
                <a:gd name="T45" fmla="*/ 595 h 1219"/>
                <a:gd name="T46" fmla="*/ 538 w 992"/>
                <a:gd name="T47" fmla="*/ 567 h 1219"/>
                <a:gd name="T48" fmla="*/ 567 w 992"/>
                <a:gd name="T49" fmla="*/ 510 h 1219"/>
                <a:gd name="T50" fmla="*/ 652 w 992"/>
                <a:gd name="T51" fmla="*/ 538 h 1219"/>
                <a:gd name="T52" fmla="*/ 708 w 992"/>
                <a:gd name="T53" fmla="*/ 510 h 1219"/>
                <a:gd name="T54" fmla="*/ 652 w 992"/>
                <a:gd name="T55" fmla="*/ 368 h 1219"/>
                <a:gd name="T56" fmla="*/ 680 w 992"/>
                <a:gd name="T57" fmla="*/ 283 h 1219"/>
                <a:gd name="T58" fmla="*/ 794 w 992"/>
                <a:gd name="T59" fmla="*/ 255 h 1219"/>
                <a:gd name="T60" fmla="*/ 794 w 992"/>
                <a:gd name="T61" fmla="*/ 312 h 1219"/>
                <a:gd name="T62" fmla="*/ 992 w 992"/>
                <a:gd name="T63" fmla="*/ 141 h 1219"/>
                <a:gd name="T64" fmla="*/ 850 w 992"/>
                <a:gd name="T65" fmla="*/ 141 h 1219"/>
                <a:gd name="T66" fmla="*/ 794 w 992"/>
                <a:gd name="T67" fmla="*/ 170 h 1219"/>
                <a:gd name="T68" fmla="*/ 708 w 992"/>
                <a:gd name="T69" fmla="*/ 170 h 1219"/>
                <a:gd name="T70" fmla="*/ 652 w 992"/>
                <a:gd name="T71" fmla="*/ 226 h 1219"/>
                <a:gd name="T72" fmla="*/ 595 w 992"/>
                <a:gd name="T73" fmla="*/ 198 h 1219"/>
                <a:gd name="T74" fmla="*/ 595 w 992"/>
                <a:gd name="T75" fmla="*/ 141 h 1219"/>
                <a:gd name="T76" fmla="*/ 453 w 992"/>
                <a:gd name="T77" fmla="*/ 28 h 1219"/>
                <a:gd name="T78" fmla="*/ 453 w 992"/>
                <a:gd name="T79" fmla="*/ 141 h 1219"/>
                <a:gd name="T80" fmla="*/ 425 w 992"/>
                <a:gd name="T81" fmla="*/ 198 h 1219"/>
                <a:gd name="T82" fmla="*/ 397 w 992"/>
                <a:gd name="T83" fmla="*/ 141 h 1219"/>
                <a:gd name="T84" fmla="*/ 283 w 992"/>
                <a:gd name="T85" fmla="*/ 198 h 1219"/>
                <a:gd name="T86" fmla="*/ 283 w 992"/>
                <a:gd name="T87" fmla="*/ 56 h 1219"/>
                <a:gd name="T88" fmla="*/ 142 w 992"/>
                <a:gd name="T8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2" h="1219">
                  <a:moveTo>
                    <a:pt x="142" y="0"/>
                  </a:moveTo>
                  <a:lnTo>
                    <a:pt x="85" y="368"/>
                  </a:lnTo>
                  <a:lnTo>
                    <a:pt x="142" y="453"/>
                  </a:lnTo>
                  <a:lnTo>
                    <a:pt x="56" y="538"/>
                  </a:lnTo>
                  <a:lnTo>
                    <a:pt x="56" y="850"/>
                  </a:lnTo>
                  <a:lnTo>
                    <a:pt x="0" y="935"/>
                  </a:lnTo>
                  <a:lnTo>
                    <a:pt x="0" y="1077"/>
                  </a:lnTo>
                  <a:lnTo>
                    <a:pt x="85" y="1049"/>
                  </a:lnTo>
                  <a:lnTo>
                    <a:pt x="170" y="1105"/>
                  </a:lnTo>
                  <a:lnTo>
                    <a:pt x="227" y="1077"/>
                  </a:lnTo>
                  <a:lnTo>
                    <a:pt x="170" y="1219"/>
                  </a:lnTo>
                  <a:lnTo>
                    <a:pt x="283" y="1162"/>
                  </a:lnTo>
                  <a:lnTo>
                    <a:pt x="283" y="1077"/>
                  </a:lnTo>
                  <a:lnTo>
                    <a:pt x="340" y="1134"/>
                  </a:lnTo>
                  <a:lnTo>
                    <a:pt x="425" y="1049"/>
                  </a:lnTo>
                  <a:lnTo>
                    <a:pt x="538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482" y="850"/>
                  </a:lnTo>
                  <a:lnTo>
                    <a:pt x="567" y="822"/>
                  </a:lnTo>
                  <a:lnTo>
                    <a:pt x="538" y="680"/>
                  </a:lnTo>
                  <a:lnTo>
                    <a:pt x="595" y="680"/>
                  </a:lnTo>
                  <a:lnTo>
                    <a:pt x="595" y="595"/>
                  </a:lnTo>
                  <a:lnTo>
                    <a:pt x="538" y="567"/>
                  </a:lnTo>
                  <a:lnTo>
                    <a:pt x="567" y="510"/>
                  </a:lnTo>
                  <a:lnTo>
                    <a:pt x="652" y="538"/>
                  </a:lnTo>
                  <a:lnTo>
                    <a:pt x="708" y="510"/>
                  </a:lnTo>
                  <a:lnTo>
                    <a:pt x="652" y="368"/>
                  </a:lnTo>
                  <a:lnTo>
                    <a:pt x="680" y="283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992" y="141"/>
                  </a:lnTo>
                  <a:lnTo>
                    <a:pt x="850" y="141"/>
                  </a:lnTo>
                  <a:lnTo>
                    <a:pt x="794" y="170"/>
                  </a:lnTo>
                  <a:lnTo>
                    <a:pt x="708" y="170"/>
                  </a:lnTo>
                  <a:lnTo>
                    <a:pt x="652" y="226"/>
                  </a:lnTo>
                  <a:lnTo>
                    <a:pt x="595" y="198"/>
                  </a:lnTo>
                  <a:lnTo>
                    <a:pt x="595" y="141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397" y="141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2104" y="1181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85 w 114"/>
                <a:gd name="T3" fmla="*/ 114 h 114"/>
                <a:gd name="T4" fmla="*/ 0 w 114"/>
                <a:gd name="T5" fmla="*/ 57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85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2218" y="529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28 w 652"/>
                <a:gd name="T3" fmla="*/ 624 h 794"/>
                <a:gd name="T4" fmla="*/ 85 w 652"/>
                <a:gd name="T5" fmla="*/ 567 h 794"/>
                <a:gd name="T6" fmla="*/ 170 w 652"/>
                <a:gd name="T7" fmla="*/ 624 h 794"/>
                <a:gd name="T8" fmla="*/ 113 w 652"/>
                <a:gd name="T9" fmla="*/ 681 h 794"/>
                <a:gd name="T10" fmla="*/ 226 w 652"/>
                <a:gd name="T11" fmla="*/ 709 h 794"/>
                <a:gd name="T12" fmla="*/ 170 w 652"/>
                <a:gd name="T13" fmla="*/ 766 h 794"/>
                <a:gd name="T14" fmla="*/ 283 w 652"/>
                <a:gd name="T15" fmla="*/ 794 h 794"/>
                <a:gd name="T16" fmla="*/ 397 w 652"/>
                <a:gd name="T17" fmla="*/ 652 h 794"/>
                <a:gd name="T18" fmla="*/ 595 w 652"/>
                <a:gd name="T19" fmla="*/ 652 h 794"/>
                <a:gd name="T20" fmla="*/ 595 w 652"/>
                <a:gd name="T21" fmla="*/ 539 h 794"/>
                <a:gd name="T22" fmla="*/ 538 w 652"/>
                <a:gd name="T23" fmla="*/ 454 h 794"/>
                <a:gd name="T24" fmla="*/ 482 w 652"/>
                <a:gd name="T25" fmla="*/ 511 h 794"/>
                <a:gd name="T26" fmla="*/ 453 w 652"/>
                <a:gd name="T27" fmla="*/ 454 h 794"/>
                <a:gd name="T28" fmla="*/ 623 w 652"/>
                <a:gd name="T29" fmla="*/ 425 h 794"/>
                <a:gd name="T30" fmla="*/ 652 w 652"/>
                <a:gd name="T31" fmla="*/ 397 h 794"/>
                <a:gd name="T32" fmla="*/ 453 w 652"/>
                <a:gd name="T33" fmla="*/ 340 h 794"/>
                <a:gd name="T34" fmla="*/ 397 w 652"/>
                <a:gd name="T35" fmla="*/ 284 h 794"/>
                <a:gd name="T36" fmla="*/ 482 w 652"/>
                <a:gd name="T37" fmla="*/ 284 h 794"/>
                <a:gd name="T38" fmla="*/ 538 w 652"/>
                <a:gd name="T39" fmla="*/ 114 h 794"/>
                <a:gd name="T40" fmla="*/ 311 w 652"/>
                <a:gd name="T41" fmla="*/ 57 h 794"/>
                <a:gd name="T42" fmla="*/ 226 w 652"/>
                <a:gd name="T43" fmla="*/ 0 h 794"/>
                <a:gd name="T44" fmla="*/ 198 w 652"/>
                <a:gd name="T45" fmla="*/ 57 h 794"/>
                <a:gd name="T46" fmla="*/ 85 w 652"/>
                <a:gd name="T47" fmla="*/ 142 h 794"/>
                <a:gd name="T48" fmla="*/ 85 w 652"/>
                <a:gd name="T49" fmla="*/ 227 h 794"/>
                <a:gd name="T50" fmla="*/ 141 w 652"/>
                <a:gd name="T51" fmla="*/ 284 h 794"/>
                <a:gd name="T52" fmla="*/ 113 w 652"/>
                <a:gd name="T53" fmla="*/ 340 h 794"/>
                <a:gd name="T54" fmla="*/ 56 w 652"/>
                <a:gd name="T55" fmla="*/ 255 h 794"/>
                <a:gd name="T56" fmla="*/ 0 w 652"/>
                <a:gd name="T57" fmla="*/ 312 h 794"/>
                <a:gd name="T58" fmla="*/ 85 w 652"/>
                <a:gd name="T59" fmla="*/ 369 h 794"/>
                <a:gd name="T60" fmla="*/ 28 w 652"/>
                <a:gd name="T61" fmla="*/ 397 h 794"/>
                <a:gd name="T62" fmla="*/ 85 w 652"/>
                <a:gd name="T63" fmla="*/ 511 h 794"/>
                <a:gd name="T64" fmla="*/ 0 w 652"/>
                <a:gd name="T65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28" y="624"/>
                  </a:lnTo>
                  <a:lnTo>
                    <a:pt x="85" y="567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226" y="709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97" y="652"/>
                  </a:lnTo>
                  <a:lnTo>
                    <a:pt x="595" y="652"/>
                  </a:lnTo>
                  <a:lnTo>
                    <a:pt x="595" y="539"/>
                  </a:lnTo>
                  <a:lnTo>
                    <a:pt x="538" y="454"/>
                  </a:lnTo>
                  <a:lnTo>
                    <a:pt x="482" y="511"/>
                  </a:lnTo>
                  <a:lnTo>
                    <a:pt x="453" y="454"/>
                  </a:lnTo>
                  <a:lnTo>
                    <a:pt x="623" y="425"/>
                  </a:lnTo>
                  <a:lnTo>
                    <a:pt x="652" y="397"/>
                  </a:lnTo>
                  <a:lnTo>
                    <a:pt x="453" y="340"/>
                  </a:lnTo>
                  <a:lnTo>
                    <a:pt x="397" y="284"/>
                  </a:lnTo>
                  <a:lnTo>
                    <a:pt x="482" y="284"/>
                  </a:lnTo>
                  <a:lnTo>
                    <a:pt x="538" y="114"/>
                  </a:lnTo>
                  <a:lnTo>
                    <a:pt x="311" y="57"/>
                  </a:lnTo>
                  <a:lnTo>
                    <a:pt x="226" y="0"/>
                  </a:lnTo>
                  <a:lnTo>
                    <a:pt x="198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13" y="340"/>
                  </a:lnTo>
                  <a:lnTo>
                    <a:pt x="56" y="255"/>
                  </a:lnTo>
                  <a:lnTo>
                    <a:pt x="0" y="312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85" y="51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375" y="501"/>
              <a:ext cx="1134" cy="2041"/>
            </a:xfrm>
            <a:custGeom>
              <a:avLst/>
              <a:gdLst>
                <a:gd name="T0" fmla="*/ 652 w 1134"/>
                <a:gd name="T1" fmla="*/ 2013 h 2041"/>
                <a:gd name="T2" fmla="*/ 709 w 1134"/>
                <a:gd name="T3" fmla="*/ 1928 h 2041"/>
                <a:gd name="T4" fmla="*/ 680 w 1134"/>
                <a:gd name="T5" fmla="*/ 1729 h 2041"/>
                <a:gd name="T6" fmla="*/ 737 w 1134"/>
                <a:gd name="T7" fmla="*/ 1587 h 2041"/>
                <a:gd name="T8" fmla="*/ 539 w 1134"/>
                <a:gd name="T9" fmla="*/ 1616 h 2041"/>
                <a:gd name="T10" fmla="*/ 595 w 1134"/>
                <a:gd name="T11" fmla="*/ 1417 h 2041"/>
                <a:gd name="T12" fmla="*/ 624 w 1134"/>
                <a:gd name="T13" fmla="*/ 1304 h 2041"/>
                <a:gd name="T14" fmla="*/ 1020 w 1134"/>
                <a:gd name="T15" fmla="*/ 794 h 2041"/>
                <a:gd name="T16" fmla="*/ 992 w 1134"/>
                <a:gd name="T17" fmla="*/ 539 h 2041"/>
                <a:gd name="T18" fmla="*/ 992 w 1134"/>
                <a:gd name="T19" fmla="*/ 453 h 2041"/>
                <a:gd name="T20" fmla="*/ 1134 w 1134"/>
                <a:gd name="T21" fmla="*/ 340 h 2041"/>
                <a:gd name="T22" fmla="*/ 1106 w 1134"/>
                <a:gd name="T23" fmla="*/ 255 h 2041"/>
                <a:gd name="T24" fmla="*/ 1049 w 1134"/>
                <a:gd name="T25" fmla="*/ 170 h 2041"/>
                <a:gd name="T26" fmla="*/ 907 w 1134"/>
                <a:gd name="T27" fmla="*/ 0 h 2041"/>
                <a:gd name="T28" fmla="*/ 822 w 1134"/>
                <a:gd name="T29" fmla="*/ 57 h 2041"/>
                <a:gd name="T30" fmla="*/ 680 w 1134"/>
                <a:gd name="T31" fmla="*/ 340 h 2041"/>
                <a:gd name="T32" fmla="*/ 595 w 1134"/>
                <a:gd name="T33" fmla="*/ 368 h 2041"/>
                <a:gd name="T34" fmla="*/ 482 w 1134"/>
                <a:gd name="T35" fmla="*/ 312 h 2041"/>
                <a:gd name="T36" fmla="*/ 425 w 1134"/>
                <a:gd name="T37" fmla="*/ 312 h 2041"/>
                <a:gd name="T38" fmla="*/ 368 w 1134"/>
                <a:gd name="T39" fmla="*/ 539 h 2041"/>
                <a:gd name="T40" fmla="*/ 255 w 1134"/>
                <a:gd name="T41" fmla="*/ 794 h 2041"/>
                <a:gd name="T42" fmla="*/ 340 w 1134"/>
                <a:gd name="T43" fmla="*/ 737 h 2041"/>
                <a:gd name="T44" fmla="*/ 453 w 1134"/>
                <a:gd name="T45" fmla="*/ 822 h 2041"/>
                <a:gd name="T46" fmla="*/ 368 w 1134"/>
                <a:gd name="T47" fmla="*/ 879 h 2041"/>
                <a:gd name="T48" fmla="*/ 255 w 1134"/>
                <a:gd name="T49" fmla="*/ 1162 h 2041"/>
                <a:gd name="T50" fmla="*/ 198 w 1134"/>
                <a:gd name="T51" fmla="*/ 1247 h 2041"/>
                <a:gd name="T52" fmla="*/ 368 w 1134"/>
                <a:gd name="T53" fmla="*/ 1276 h 2041"/>
                <a:gd name="T54" fmla="*/ 227 w 1134"/>
                <a:gd name="T55" fmla="*/ 1332 h 2041"/>
                <a:gd name="T56" fmla="*/ 198 w 1134"/>
                <a:gd name="T57" fmla="*/ 1474 h 2041"/>
                <a:gd name="T58" fmla="*/ 227 w 1134"/>
                <a:gd name="T59" fmla="*/ 1673 h 2041"/>
                <a:gd name="T60" fmla="*/ 57 w 1134"/>
                <a:gd name="T61" fmla="*/ 1701 h 2041"/>
                <a:gd name="T62" fmla="*/ 57 w 1134"/>
                <a:gd name="T63" fmla="*/ 1814 h 2041"/>
                <a:gd name="T64" fmla="*/ 227 w 1134"/>
                <a:gd name="T65" fmla="*/ 1871 h 2041"/>
                <a:gd name="T66" fmla="*/ 255 w 1134"/>
                <a:gd name="T67" fmla="*/ 1729 h 2041"/>
                <a:gd name="T68" fmla="*/ 312 w 1134"/>
                <a:gd name="T69" fmla="*/ 1786 h 2041"/>
                <a:gd name="T70" fmla="*/ 453 w 1134"/>
                <a:gd name="T71" fmla="*/ 1701 h 2041"/>
                <a:gd name="T72" fmla="*/ 482 w 1134"/>
                <a:gd name="T73" fmla="*/ 1984 h 2041"/>
                <a:gd name="T74" fmla="*/ 312 w 1134"/>
                <a:gd name="T75" fmla="*/ 1928 h 2041"/>
                <a:gd name="T76" fmla="*/ 539 w 1134"/>
                <a:gd name="T7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041">
                  <a:moveTo>
                    <a:pt x="539" y="2041"/>
                  </a:moveTo>
                  <a:lnTo>
                    <a:pt x="652" y="2013"/>
                  </a:lnTo>
                  <a:lnTo>
                    <a:pt x="624" y="1899"/>
                  </a:lnTo>
                  <a:lnTo>
                    <a:pt x="709" y="1928"/>
                  </a:lnTo>
                  <a:lnTo>
                    <a:pt x="794" y="1814"/>
                  </a:lnTo>
                  <a:lnTo>
                    <a:pt x="680" y="1729"/>
                  </a:lnTo>
                  <a:lnTo>
                    <a:pt x="652" y="1644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539" y="1616"/>
                  </a:lnTo>
                  <a:lnTo>
                    <a:pt x="652" y="1502"/>
                  </a:lnTo>
                  <a:lnTo>
                    <a:pt x="595" y="1417"/>
                  </a:lnTo>
                  <a:lnTo>
                    <a:pt x="680" y="1474"/>
                  </a:lnTo>
                  <a:lnTo>
                    <a:pt x="624" y="1304"/>
                  </a:lnTo>
                  <a:lnTo>
                    <a:pt x="907" y="992"/>
                  </a:lnTo>
                  <a:lnTo>
                    <a:pt x="1020" y="794"/>
                  </a:lnTo>
                  <a:lnTo>
                    <a:pt x="1049" y="595"/>
                  </a:lnTo>
                  <a:lnTo>
                    <a:pt x="992" y="539"/>
                  </a:lnTo>
                  <a:lnTo>
                    <a:pt x="907" y="510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020" y="312"/>
                  </a:lnTo>
                  <a:lnTo>
                    <a:pt x="1106" y="255"/>
                  </a:lnTo>
                  <a:lnTo>
                    <a:pt x="1134" y="170"/>
                  </a:lnTo>
                  <a:lnTo>
                    <a:pt x="1049" y="170"/>
                  </a:lnTo>
                  <a:lnTo>
                    <a:pt x="1077" y="113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22" y="57"/>
                  </a:lnTo>
                  <a:lnTo>
                    <a:pt x="680" y="255"/>
                  </a:lnTo>
                  <a:lnTo>
                    <a:pt x="680" y="340"/>
                  </a:lnTo>
                  <a:lnTo>
                    <a:pt x="624" y="312"/>
                  </a:lnTo>
                  <a:lnTo>
                    <a:pt x="595" y="368"/>
                  </a:lnTo>
                  <a:lnTo>
                    <a:pt x="539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312"/>
                  </a:lnTo>
                  <a:lnTo>
                    <a:pt x="368" y="340"/>
                  </a:lnTo>
                  <a:lnTo>
                    <a:pt x="368" y="539"/>
                  </a:lnTo>
                  <a:lnTo>
                    <a:pt x="255" y="709"/>
                  </a:lnTo>
                  <a:lnTo>
                    <a:pt x="255" y="794"/>
                  </a:lnTo>
                  <a:lnTo>
                    <a:pt x="312" y="794"/>
                  </a:lnTo>
                  <a:lnTo>
                    <a:pt x="340" y="737"/>
                  </a:lnTo>
                  <a:lnTo>
                    <a:pt x="368" y="822"/>
                  </a:lnTo>
                  <a:lnTo>
                    <a:pt x="453" y="822"/>
                  </a:lnTo>
                  <a:lnTo>
                    <a:pt x="425" y="907"/>
                  </a:lnTo>
                  <a:lnTo>
                    <a:pt x="368" y="879"/>
                  </a:lnTo>
                  <a:lnTo>
                    <a:pt x="283" y="1020"/>
                  </a:lnTo>
                  <a:lnTo>
                    <a:pt x="255" y="1162"/>
                  </a:lnTo>
                  <a:lnTo>
                    <a:pt x="198" y="1162"/>
                  </a:lnTo>
                  <a:lnTo>
                    <a:pt x="198" y="1247"/>
                  </a:lnTo>
                  <a:lnTo>
                    <a:pt x="255" y="1304"/>
                  </a:lnTo>
                  <a:lnTo>
                    <a:pt x="368" y="1276"/>
                  </a:lnTo>
                  <a:lnTo>
                    <a:pt x="283" y="1361"/>
                  </a:lnTo>
                  <a:lnTo>
                    <a:pt x="227" y="1332"/>
                  </a:lnTo>
                  <a:lnTo>
                    <a:pt x="142" y="1389"/>
                  </a:lnTo>
                  <a:lnTo>
                    <a:pt x="198" y="1474"/>
                  </a:lnTo>
                  <a:lnTo>
                    <a:pt x="170" y="1587"/>
                  </a:lnTo>
                  <a:lnTo>
                    <a:pt x="227" y="1673"/>
                  </a:lnTo>
                  <a:lnTo>
                    <a:pt x="85" y="1729"/>
                  </a:lnTo>
                  <a:lnTo>
                    <a:pt x="57" y="1701"/>
                  </a:lnTo>
                  <a:lnTo>
                    <a:pt x="0" y="1729"/>
                  </a:lnTo>
                  <a:lnTo>
                    <a:pt x="57" y="1814"/>
                  </a:lnTo>
                  <a:lnTo>
                    <a:pt x="142" y="1758"/>
                  </a:lnTo>
                  <a:lnTo>
                    <a:pt x="227" y="1871"/>
                  </a:lnTo>
                  <a:lnTo>
                    <a:pt x="283" y="1814"/>
                  </a:lnTo>
                  <a:lnTo>
                    <a:pt x="255" y="1729"/>
                  </a:lnTo>
                  <a:lnTo>
                    <a:pt x="340" y="1644"/>
                  </a:lnTo>
                  <a:lnTo>
                    <a:pt x="312" y="1786"/>
                  </a:lnTo>
                  <a:lnTo>
                    <a:pt x="312" y="1899"/>
                  </a:lnTo>
                  <a:lnTo>
                    <a:pt x="453" y="1701"/>
                  </a:lnTo>
                  <a:lnTo>
                    <a:pt x="482" y="1758"/>
                  </a:lnTo>
                  <a:lnTo>
                    <a:pt x="482" y="1984"/>
                  </a:lnTo>
                  <a:lnTo>
                    <a:pt x="425" y="1928"/>
                  </a:lnTo>
                  <a:lnTo>
                    <a:pt x="312" y="1928"/>
                  </a:lnTo>
                  <a:lnTo>
                    <a:pt x="368" y="1984"/>
                  </a:lnTo>
                  <a:lnTo>
                    <a:pt x="539" y="20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8" name="Freeform 758"/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685800" y="1364655"/>
            <a:ext cx="11956037" cy="6527916"/>
            <a:chOff x="685800" y="1364655"/>
            <a:chExt cx="11956037" cy="6527916"/>
          </a:xfrm>
        </p:grpSpPr>
        <p:sp>
          <p:nvSpPr>
            <p:cNvPr id="55" name="正方形/長方形 54"/>
            <p:cNvSpPr/>
            <p:nvPr/>
          </p:nvSpPr>
          <p:spPr>
            <a:xfrm>
              <a:off x="8355635" y="69866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8147051" y="34767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294080" y="5035996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7413271" y="32925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731533" y="325227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9028342" y="403542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8718989" y="45455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9398229" y="48229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8325069" y="63548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9002714" y="65056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11331689" y="758479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1038786" y="662502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648791" y="51823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599082" y="13646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85800" y="36251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395632" y="750865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6153589" y="2755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7604345" y="23955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9518634" y="56106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0153076" y="62255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11899326" y="67507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0500" y="660400"/>
            <a:ext cx="12451337" cy="8145463"/>
            <a:chOff x="190500" y="660400"/>
            <a:chExt cx="12451337" cy="8145463"/>
          </a:xfrm>
        </p:grpSpPr>
        <p:grpSp>
          <p:nvGrpSpPr>
            <p:cNvPr id="11000" name="Group 760"/>
            <p:cNvGrpSpPr>
              <a:grpSpLocks/>
            </p:cNvGrpSpPr>
            <p:nvPr/>
          </p:nvGrpSpPr>
          <p:grpSpPr bwMode="auto">
            <a:xfrm>
              <a:off x="279400" y="660400"/>
              <a:ext cx="4681538" cy="5940425"/>
              <a:chOff x="176" y="416"/>
              <a:chExt cx="2949" cy="3742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999" name="Group 759"/>
            <p:cNvGrpSpPr>
              <a:grpSpLocks/>
            </p:cNvGrpSpPr>
            <p:nvPr/>
          </p:nvGrpSpPr>
          <p:grpSpPr bwMode="auto">
            <a:xfrm>
              <a:off x="190500" y="795338"/>
              <a:ext cx="12331700" cy="8010525"/>
              <a:chOff x="120" y="501"/>
              <a:chExt cx="7768" cy="5046"/>
            </a:xfrm>
          </p:grpSpPr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120" y="2427"/>
                <a:ext cx="993" cy="1220"/>
              </a:xfrm>
              <a:custGeom>
                <a:avLst/>
                <a:gdLst>
                  <a:gd name="T0" fmla="*/ 142 w 992"/>
                  <a:gd name="T1" fmla="*/ 0 h 1219"/>
                  <a:gd name="T2" fmla="*/ 85 w 992"/>
                  <a:gd name="T3" fmla="*/ 368 h 1219"/>
                  <a:gd name="T4" fmla="*/ 142 w 992"/>
                  <a:gd name="T5" fmla="*/ 453 h 1219"/>
                  <a:gd name="T6" fmla="*/ 56 w 992"/>
                  <a:gd name="T7" fmla="*/ 538 h 1219"/>
                  <a:gd name="T8" fmla="*/ 56 w 992"/>
                  <a:gd name="T9" fmla="*/ 850 h 1219"/>
                  <a:gd name="T10" fmla="*/ 0 w 992"/>
                  <a:gd name="T11" fmla="*/ 935 h 1219"/>
                  <a:gd name="T12" fmla="*/ 0 w 992"/>
                  <a:gd name="T13" fmla="*/ 1077 h 1219"/>
                  <a:gd name="T14" fmla="*/ 85 w 992"/>
                  <a:gd name="T15" fmla="*/ 1049 h 1219"/>
                  <a:gd name="T16" fmla="*/ 170 w 992"/>
                  <a:gd name="T17" fmla="*/ 1105 h 1219"/>
                  <a:gd name="T18" fmla="*/ 227 w 992"/>
                  <a:gd name="T19" fmla="*/ 1077 h 1219"/>
                  <a:gd name="T20" fmla="*/ 170 w 992"/>
                  <a:gd name="T21" fmla="*/ 1219 h 1219"/>
                  <a:gd name="T22" fmla="*/ 283 w 992"/>
                  <a:gd name="T23" fmla="*/ 1162 h 1219"/>
                  <a:gd name="T24" fmla="*/ 283 w 992"/>
                  <a:gd name="T25" fmla="*/ 1077 h 1219"/>
                  <a:gd name="T26" fmla="*/ 340 w 992"/>
                  <a:gd name="T27" fmla="*/ 1134 h 1219"/>
                  <a:gd name="T28" fmla="*/ 425 w 992"/>
                  <a:gd name="T29" fmla="*/ 1049 h 1219"/>
                  <a:gd name="T30" fmla="*/ 538 w 992"/>
                  <a:gd name="T31" fmla="*/ 1020 h 1219"/>
                  <a:gd name="T32" fmla="*/ 453 w 992"/>
                  <a:gd name="T33" fmla="*/ 907 h 1219"/>
                  <a:gd name="T34" fmla="*/ 510 w 992"/>
                  <a:gd name="T35" fmla="*/ 907 h 1219"/>
                  <a:gd name="T36" fmla="*/ 482 w 992"/>
                  <a:gd name="T37" fmla="*/ 850 h 1219"/>
                  <a:gd name="T38" fmla="*/ 567 w 992"/>
                  <a:gd name="T39" fmla="*/ 822 h 1219"/>
                  <a:gd name="T40" fmla="*/ 538 w 992"/>
                  <a:gd name="T41" fmla="*/ 680 h 1219"/>
                  <a:gd name="T42" fmla="*/ 595 w 992"/>
                  <a:gd name="T43" fmla="*/ 680 h 1219"/>
                  <a:gd name="T44" fmla="*/ 595 w 992"/>
                  <a:gd name="T45" fmla="*/ 595 h 1219"/>
                  <a:gd name="T46" fmla="*/ 538 w 992"/>
                  <a:gd name="T47" fmla="*/ 567 h 1219"/>
                  <a:gd name="T48" fmla="*/ 567 w 992"/>
                  <a:gd name="T49" fmla="*/ 510 h 1219"/>
                  <a:gd name="T50" fmla="*/ 652 w 992"/>
                  <a:gd name="T51" fmla="*/ 538 h 1219"/>
                  <a:gd name="T52" fmla="*/ 708 w 992"/>
                  <a:gd name="T53" fmla="*/ 510 h 1219"/>
                  <a:gd name="T54" fmla="*/ 652 w 992"/>
                  <a:gd name="T55" fmla="*/ 368 h 1219"/>
                  <a:gd name="T56" fmla="*/ 680 w 992"/>
                  <a:gd name="T57" fmla="*/ 283 h 1219"/>
                  <a:gd name="T58" fmla="*/ 794 w 992"/>
                  <a:gd name="T59" fmla="*/ 255 h 1219"/>
                  <a:gd name="T60" fmla="*/ 794 w 992"/>
                  <a:gd name="T61" fmla="*/ 312 h 1219"/>
                  <a:gd name="T62" fmla="*/ 992 w 992"/>
                  <a:gd name="T63" fmla="*/ 141 h 1219"/>
                  <a:gd name="T64" fmla="*/ 850 w 992"/>
                  <a:gd name="T65" fmla="*/ 141 h 1219"/>
                  <a:gd name="T66" fmla="*/ 794 w 992"/>
                  <a:gd name="T67" fmla="*/ 170 h 1219"/>
                  <a:gd name="T68" fmla="*/ 708 w 992"/>
                  <a:gd name="T69" fmla="*/ 170 h 1219"/>
                  <a:gd name="T70" fmla="*/ 652 w 992"/>
                  <a:gd name="T71" fmla="*/ 226 h 1219"/>
                  <a:gd name="T72" fmla="*/ 595 w 992"/>
                  <a:gd name="T73" fmla="*/ 198 h 1219"/>
                  <a:gd name="T74" fmla="*/ 595 w 992"/>
                  <a:gd name="T75" fmla="*/ 141 h 1219"/>
                  <a:gd name="T76" fmla="*/ 453 w 992"/>
                  <a:gd name="T77" fmla="*/ 28 h 1219"/>
                  <a:gd name="T78" fmla="*/ 453 w 992"/>
                  <a:gd name="T79" fmla="*/ 141 h 1219"/>
                  <a:gd name="T80" fmla="*/ 425 w 992"/>
                  <a:gd name="T81" fmla="*/ 198 h 1219"/>
                  <a:gd name="T82" fmla="*/ 397 w 992"/>
                  <a:gd name="T83" fmla="*/ 141 h 1219"/>
                  <a:gd name="T84" fmla="*/ 283 w 992"/>
                  <a:gd name="T85" fmla="*/ 198 h 1219"/>
                  <a:gd name="T86" fmla="*/ 283 w 992"/>
                  <a:gd name="T87" fmla="*/ 56 h 1219"/>
                  <a:gd name="T88" fmla="*/ 142 w 992"/>
                  <a:gd name="T8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2" h="1219">
                    <a:moveTo>
                      <a:pt x="142" y="0"/>
                    </a:moveTo>
                    <a:lnTo>
                      <a:pt x="85" y="368"/>
                    </a:lnTo>
                    <a:lnTo>
                      <a:pt x="142" y="453"/>
                    </a:lnTo>
                    <a:lnTo>
                      <a:pt x="56" y="538"/>
                    </a:lnTo>
                    <a:lnTo>
                      <a:pt x="56" y="850"/>
                    </a:lnTo>
                    <a:lnTo>
                      <a:pt x="0" y="935"/>
                    </a:lnTo>
                    <a:lnTo>
                      <a:pt x="0" y="1077"/>
                    </a:lnTo>
                    <a:lnTo>
                      <a:pt x="85" y="1049"/>
                    </a:lnTo>
                    <a:lnTo>
                      <a:pt x="170" y="1105"/>
                    </a:lnTo>
                    <a:lnTo>
                      <a:pt x="227" y="1077"/>
                    </a:lnTo>
                    <a:lnTo>
                      <a:pt x="170" y="1219"/>
                    </a:lnTo>
                    <a:lnTo>
                      <a:pt x="283" y="1162"/>
                    </a:lnTo>
                    <a:lnTo>
                      <a:pt x="283" y="1077"/>
                    </a:lnTo>
                    <a:lnTo>
                      <a:pt x="340" y="1134"/>
                    </a:lnTo>
                    <a:lnTo>
                      <a:pt x="425" y="1049"/>
                    </a:lnTo>
                    <a:lnTo>
                      <a:pt x="538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482" y="850"/>
                    </a:lnTo>
                    <a:lnTo>
                      <a:pt x="567" y="822"/>
                    </a:lnTo>
                    <a:lnTo>
                      <a:pt x="538" y="680"/>
                    </a:lnTo>
                    <a:lnTo>
                      <a:pt x="595" y="680"/>
                    </a:lnTo>
                    <a:lnTo>
                      <a:pt x="595" y="595"/>
                    </a:lnTo>
                    <a:lnTo>
                      <a:pt x="538" y="567"/>
                    </a:lnTo>
                    <a:lnTo>
                      <a:pt x="567" y="510"/>
                    </a:lnTo>
                    <a:lnTo>
                      <a:pt x="652" y="538"/>
                    </a:lnTo>
                    <a:lnTo>
                      <a:pt x="708" y="510"/>
                    </a:lnTo>
                    <a:lnTo>
                      <a:pt x="652" y="368"/>
                    </a:lnTo>
                    <a:lnTo>
                      <a:pt x="680" y="283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992" y="141"/>
                    </a:lnTo>
                    <a:lnTo>
                      <a:pt x="850" y="141"/>
                    </a:lnTo>
                    <a:lnTo>
                      <a:pt x="794" y="170"/>
                    </a:lnTo>
                    <a:lnTo>
                      <a:pt x="708" y="170"/>
                    </a:lnTo>
                    <a:lnTo>
                      <a:pt x="652" y="226"/>
                    </a:lnTo>
                    <a:lnTo>
                      <a:pt x="595" y="198"/>
                    </a:lnTo>
                    <a:lnTo>
                      <a:pt x="595" y="141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397" y="141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104" y="1181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85 w 114"/>
                  <a:gd name="T3" fmla="*/ 114 h 114"/>
                  <a:gd name="T4" fmla="*/ 0 w 114"/>
                  <a:gd name="T5" fmla="*/ 57 h 114"/>
                  <a:gd name="T6" fmla="*/ 0 w 114"/>
                  <a:gd name="T7" fmla="*/ 0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85" y="114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218" y="529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28 w 652"/>
                  <a:gd name="T3" fmla="*/ 624 h 794"/>
                  <a:gd name="T4" fmla="*/ 85 w 652"/>
                  <a:gd name="T5" fmla="*/ 567 h 794"/>
                  <a:gd name="T6" fmla="*/ 170 w 652"/>
                  <a:gd name="T7" fmla="*/ 624 h 794"/>
                  <a:gd name="T8" fmla="*/ 113 w 652"/>
                  <a:gd name="T9" fmla="*/ 681 h 794"/>
                  <a:gd name="T10" fmla="*/ 226 w 652"/>
                  <a:gd name="T11" fmla="*/ 709 h 794"/>
                  <a:gd name="T12" fmla="*/ 170 w 652"/>
                  <a:gd name="T13" fmla="*/ 766 h 794"/>
                  <a:gd name="T14" fmla="*/ 283 w 652"/>
                  <a:gd name="T15" fmla="*/ 794 h 794"/>
                  <a:gd name="T16" fmla="*/ 397 w 652"/>
                  <a:gd name="T17" fmla="*/ 652 h 794"/>
                  <a:gd name="T18" fmla="*/ 595 w 652"/>
                  <a:gd name="T19" fmla="*/ 652 h 794"/>
                  <a:gd name="T20" fmla="*/ 595 w 652"/>
                  <a:gd name="T21" fmla="*/ 539 h 794"/>
                  <a:gd name="T22" fmla="*/ 538 w 652"/>
                  <a:gd name="T23" fmla="*/ 454 h 794"/>
                  <a:gd name="T24" fmla="*/ 482 w 652"/>
                  <a:gd name="T25" fmla="*/ 511 h 794"/>
                  <a:gd name="T26" fmla="*/ 453 w 652"/>
                  <a:gd name="T27" fmla="*/ 454 h 794"/>
                  <a:gd name="T28" fmla="*/ 623 w 652"/>
                  <a:gd name="T29" fmla="*/ 425 h 794"/>
                  <a:gd name="T30" fmla="*/ 652 w 652"/>
                  <a:gd name="T31" fmla="*/ 397 h 794"/>
                  <a:gd name="T32" fmla="*/ 453 w 652"/>
                  <a:gd name="T33" fmla="*/ 340 h 794"/>
                  <a:gd name="T34" fmla="*/ 397 w 652"/>
                  <a:gd name="T35" fmla="*/ 284 h 794"/>
                  <a:gd name="T36" fmla="*/ 482 w 652"/>
                  <a:gd name="T37" fmla="*/ 284 h 794"/>
                  <a:gd name="T38" fmla="*/ 538 w 652"/>
                  <a:gd name="T39" fmla="*/ 114 h 794"/>
                  <a:gd name="T40" fmla="*/ 311 w 652"/>
                  <a:gd name="T41" fmla="*/ 57 h 794"/>
                  <a:gd name="T42" fmla="*/ 226 w 652"/>
                  <a:gd name="T43" fmla="*/ 0 h 794"/>
                  <a:gd name="T44" fmla="*/ 198 w 652"/>
                  <a:gd name="T45" fmla="*/ 57 h 794"/>
                  <a:gd name="T46" fmla="*/ 85 w 652"/>
                  <a:gd name="T47" fmla="*/ 142 h 794"/>
                  <a:gd name="T48" fmla="*/ 85 w 652"/>
                  <a:gd name="T49" fmla="*/ 227 h 794"/>
                  <a:gd name="T50" fmla="*/ 141 w 652"/>
                  <a:gd name="T51" fmla="*/ 284 h 794"/>
                  <a:gd name="T52" fmla="*/ 113 w 652"/>
                  <a:gd name="T53" fmla="*/ 340 h 794"/>
                  <a:gd name="T54" fmla="*/ 56 w 652"/>
                  <a:gd name="T55" fmla="*/ 255 h 794"/>
                  <a:gd name="T56" fmla="*/ 0 w 652"/>
                  <a:gd name="T57" fmla="*/ 312 h 794"/>
                  <a:gd name="T58" fmla="*/ 85 w 652"/>
                  <a:gd name="T59" fmla="*/ 369 h 794"/>
                  <a:gd name="T60" fmla="*/ 28 w 652"/>
                  <a:gd name="T61" fmla="*/ 397 h 794"/>
                  <a:gd name="T62" fmla="*/ 85 w 652"/>
                  <a:gd name="T63" fmla="*/ 511 h 794"/>
                  <a:gd name="T64" fmla="*/ 0 w 652"/>
                  <a:gd name="T65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28" y="624"/>
                    </a:lnTo>
                    <a:lnTo>
                      <a:pt x="85" y="567"/>
                    </a:lnTo>
                    <a:lnTo>
                      <a:pt x="170" y="624"/>
                    </a:lnTo>
                    <a:lnTo>
                      <a:pt x="113" y="681"/>
                    </a:lnTo>
                    <a:lnTo>
                      <a:pt x="226" y="709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97" y="652"/>
                    </a:lnTo>
                    <a:lnTo>
                      <a:pt x="595" y="652"/>
                    </a:lnTo>
                    <a:lnTo>
                      <a:pt x="595" y="539"/>
                    </a:lnTo>
                    <a:lnTo>
                      <a:pt x="538" y="454"/>
                    </a:lnTo>
                    <a:lnTo>
                      <a:pt x="482" y="511"/>
                    </a:lnTo>
                    <a:lnTo>
                      <a:pt x="453" y="454"/>
                    </a:lnTo>
                    <a:lnTo>
                      <a:pt x="623" y="425"/>
                    </a:lnTo>
                    <a:lnTo>
                      <a:pt x="652" y="397"/>
                    </a:lnTo>
                    <a:lnTo>
                      <a:pt x="453" y="340"/>
                    </a:lnTo>
                    <a:lnTo>
                      <a:pt x="397" y="284"/>
                    </a:lnTo>
                    <a:lnTo>
                      <a:pt x="482" y="284"/>
                    </a:lnTo>
                    <a:lnTo>
                      <a:pt x="538" y="114"/>
                    </a:lnTo>
                    <a:lnTo>
                      <a:pt x="311" y="57"/>
                    </a:lnTo>
                    <a:lnTo>
                      <a:pt x="226" y="0"/>
                    </a:lnTo>
                    <a:lnTo>
                      <a:pt x="198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13" y="340"/>
                    </a:lnTo>
                    <a:lnTo>
                      <a:pt x="56" y="255"/>
                    </a:lnTo>
                    <a:lnTo>
                      <a:pt x="0" y="312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85" y="51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473" y="1833"/>
                <a:ext cx="340" cy="284"/>
              </a:xfrm>
              <a:custGeom>
                <a:avLst/>
                <a:gdLst>
                  <a:gd name="T0" fmla="*/ 0 w 340"/>
                  <a:gd name="T1" fmla="*/ 114 h 284"/>
                  <a:gd name="T2" fmla="*/ 56 w 340"/>
                  <a:gd name="T3" fmla="*/ 255 h 284"/>
                  <a:gd name="T4" fmla="*/ 198 w 340"/>
                  <a:gd name="T5" fmla="*/ 284 h 284"/>
                  <a:gd name="T6" fmla="*/ 227 w 340"/>
                  <a:gd name="T7" fmla="*/ 199 h 284"/>
                  <a:gd name="T8" fmla="*/ 340 w 340"/>
                  <a:gd name="T9" fmla="*/ 170 h 284"/>
                  <a:gd name="T10" fmla="*/ 312 w 340"/>
                  <a:gd name="T11" fmla="*/ 114 h 284"/>
                  <a:gd name="T12" fmla="*/ 283 w 340"/>
                  <a:gd name="T13" fmla="*/ 0 h 284"/>
                  <a:gd name="T14" fmla="*/ 198 w 340"/>
                  <a:gd name="T15" fmla="*/ 0 h 284"/>
                  <a:gd name="T16" fmla="*/ 142 w 340"/>
                  <a:gd name="T17" fmla="*/ 57 h 284"/>
                  <a:gd name="T18" fmla="*/ 0 w 340"/>
                  <a:gd name="T19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284">
                    <a:moveTo>
                      <a:pt x="0" y="114"/>
                    </a:moveTo>
                    <a:lnTo>
                      <a:pt x="56" y="255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340" y="170"/>
                    </a:lnTo>
                    <a:lnTo>
                      <a:pt x="312" y="114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42" y="5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75" y="501"/>
                <a:ext cx="1134" cy="2041"/>
              </a:xfrm>
              <a:custGeom>
                <a:avLst/>
                <a:gdLst>
                  <a:gd name="T0" fmla="*/ 652 w 1134"/>
                  <a:gd name="T1" fmla="*/ 2013 h 2041"/>
                  <a:gd name="T2" fmla="*/ 709 w 1134"/>
                  <a:gd name="T3" fmla="*/ 1928 h 2041"/>
                  <a:gd name="T4" fmla="*/ 680 w 1134"/>
                  <a:gd name="T5" fmla="*/ 1729 h 2041"/>
                  <a:gd name="T6" fmla="*/ 737 w 1134"/>
                  <a:gd name="T7" fmla="*/ 1587 h 2041"/>
                  <a:gd name="T8" fmla="*/ 539 w 1134"/>
                  <a:gd name="T9" fmla="*/ 1616 h 2041"/>
                  <a:gd name="T10" fmla="*/ 595 w 1134"/>
                  <a:gd name="T11" fmla="*/ 1417 h 2041"/>
                  <a:gd name="T12" fmla="*/ 624 w 1134"/>
                  <a:gd name="T13" fmla="*/ 1304 h 2041"/>
                  <a:gd name="T14" fmla="*/ 1020 w 1134"/>
                  <a:gd name="T15" fmla="*/ 794 h 2041"/>
                  <a:gd name="T16" fmla="*/ 992 w 1134"/>
                  <a:gd name="T17" fmla="*/ 539 h 2041"/>
                  <a:gd name="T18" fmla="*/ 992 w 1134"/>
                  <a:gd name="T19" fmla="*/ 453 h 2041"/>
                  <a:gd name="T20" fmla="*/ 1134 w 1134"/>
                  <a:gd name="T21" fmla="*/ 340 h 2041"/>
                  <a:gd name="T22" fmla="*/ 1106 w 1134"/>
                  <a:gd name="T23" fmla="*/ 255 h 2041"/>
                  <a:gd name="T24" fmla="*/ 1049 w 1134"/>
                  <a:gd name="T25" fmla="*/ 170 h 2041"/>
                  <a:gd name="T26" fmla="*/ 907 w 1134"/>
                  <a:gd name="T27" fmla="*/ 0 h 2041"/>
                  <a:gd name="T28" fmla="*/ 822 w 1134"/>
                  <a:gd name="T29" fmla="*/ 57 h 2041"/>
                  <a:gd name="T30" fmla="*/ 680 w 1134"/>
                  <a:gd name="T31" fmla="*/ 340 h 2041"/>
                  <a:gd name="T32" fmla="*/ 595 w 1134"/>
                  <a:gd name="T33" fmla="*/ 368 h 2041"/>
                  <a:gd name="T34" fmla="*/ 482 w 1134"/>
                  <a:gd name="T35" fmla="*/ 312 h 2041"/>
                  <a:gd name="T36" fmla="*/ 425 w 1134"/>
                  <a:gd name="T37" fmla="*/ 312 h 2041"/>
                  <a:gd name="T38" fmla="*/ 368 w 1134"/>
                  <a:gd name="T39" fmla="*/ 539 h 2041"/>
                  <a:gd name="T40" fmla="*/ 255 w 1134"/>
                  <a:gd name="T41" fmla="*/ 794 h 2041"/>
                  <a:gd name="T42" fmla="*/ 340 w 1134"/>
                  <a:gd name="T43" fmla="*/ 737 h 2041"/>
                  <a:gd name="T44" fmla="*/ 453 w 1134"/>
                  <a:gd name="T45" fmla="*/ 822 h 2041"/>
                  <a:gd name="T46" fmla="*/ 368 w 1134"/>
                  <a:gd name="T47" fmla="*/ 879 h 2041"/>
                  <a:gd name="T48" fmla="*/ 255 w 1134"/>
                  <a:gd name="T49" fmla="*/ 1162 h 2041"/>
                  <a:gd name="T50" fmla="*/ 198 w 1134"/>
                  <a:gd name="T51" fmla="*/ 1247 h 2041"/>
                  <a:gd name="T52" fmla="*/ 368 w 1134"/>
                  <a:gd name="T53" fmla="*/ 1276 h 2041"/>
                  <a:gd name="T54" fmla="*/ 227 w 1134"/>
                  <a:gd name="T55" fmla="*/ 1332 h 2041"/>
                  <a:gd name="T56" fmla="*/ 198 w 1134"/>
                  <a:gd name="T57" fmla="*/ 1474 h 2041"/>
                  <a:gd name="T58" fmla="*/ 227 w 1134"/>
                  <a:gd name="T59" fmla="*/ 1673 h 2041"/>
                  <a:gd name="T60" fmla="*/ 57 w 1134"/>
                  <a:gd name="T61" fmla="*/ 1701 h 2041"/>
                  <a:gd name="T62" fmla="*/ 57 w 1134"/>
                  <a:gd name="T63" fmla="*/ 1814 h 2041"/>
                  <a:gd name="T64" fmla="*/ 227 w 1134"/>
                  <a:gd name="T65" fmla="*/ 1871 h 2041"/>
                  <a:gd name="T66" fmla="*/ 255 w 1134"/>
                  <a:gd name="T67" fmla="*/ 1729 h 2041"/>
                  <a:gd name="T68" fmla="*/ 312 w 1134"/>
                  <a:gd name="T69" fmla="*/ 1786 h 2041"/>
                  <a:gd name="T70" fmla="*/ 453 w 1134"/>
                  <a:gd name="T71" fmla="*/ 1701 h 2041"/>
                  <a:gd name="T72" fmla="*/ 482 w 1134"/>
                  <a:gd name="T73" fmla="*/ 1984 h 2041"/>
                  <a:gd name="T74" fmla="*/ 312 w 1134"/>
                  <a:gd name="T75" fmla="*/ 1928 h 2041"/>
                  <a:gd name="T76" fmla="*/ 539 w 1134"/>
                  <a:gd name="T7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2041">
                    <a:moveTo>
                      <a:pt x="539" y="2041"/>
                    </a:moveTo>
                    <a:lnTo>
                      <a:pt x="652" y="2013"/>
                    </a:lnTo>
                    <a:lnTo>
                      <a:pt x="624" y="1899"/>
                    </a:lnTo>
                    <a:lnTo>
                      <a:pt x="709" y="1928"/>
                    </a:lnTo>
                    <a:lnTo>
                      <a:pt x="794" y="1814"/>
                    </a:lnTo>
                    <a:lnTo>
                      <a:pt x="680" y="1729"/>
                    </a:lnTo>
                    <a:lnTo>
                      <a:pt x="652" y="1644"/>
                    </a:lnTo>
                    <a:lnTo>
                      <a:pt x="737" y="1587"/>
                    </a:lnTo>
                    <a:lnTo>
                      <a:pt x="737" y="1531"/>
                    </a:lnTo>
                    <a:lnTo>
                      <a:pt x="539" y="1616"/>
                    </a:lnTo>
                    <a:lnTo>
                      <a:pt x="652" y="1502"/>
                    </a:lnTo>
                    <a:lnTo>
                      <a:pt x="595" y="1417"/>
                    </a:lnTo>
                    <a:lnTo>
                      <a:pt x="680" y="1474"/>
                    </a:lnTo>
                    <a:lnTo>
                      <a:pt x="624" y="1304"/>
                    </a:lnTo>
                    <a:lnTo>
                      <a:pt x="907" y="992"/>
                    </a:lnTo>
                    <a:lnTo>
                      <a:pt x="1020" y="794"/>
                    </a:lnTo>
                    <a:lnTo>
                      <a:pt x="1049" y="595"/>
                    </a:lnTo>
                    <a:lnTo>
                      <a:pt x="992" y="539"/>
                    </a:lnTo>
                    <a:lnTo>
                      <a:pt x="907" y="510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020" y="312"/>
                    </a:lnTo>
                    <a:lnTo>
                      <a:pt x="1106" y="255"/>
                    </a:lnTo>
                    <a:lnTo>
                      <a:pt x="1134" y="170"/>
                    </a:lnTo>
                    <a:lnTo>
                      <a:pt x="1049" y="170"/>
                    </a:lnTo>
                    <a:lnTo>
                      <a:pt x="1077" y="113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22" y="57"/>
                    </a:lnTo>
                    <a:lnTo>
                      <a:pt x="680" y="255"/>
                    </a:lnTo>
                    <a:lnTo>
                      <a:pt x="680" y="340"/>
                    </a:lnTo>
                    <a:lnTo>
                      <a:pt x="624" y="312"/>
                    </a:lnTo>
                    <a:lnTo>
                      <a:pt x="595" y="368"/>
                    </a:lnTo>
                    <a:lnTo>
                      <a:pt x="539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312"/>
                    </a:lnTo>
                    <a:lnTo>
                      <a:pt x="368" y="340"/>
                    </a:lnTo>
                    <a:lnTo>
                      <a:pt x="368" y="539"/>
                    </a:lnTo>
                    <a:lnTo>
                      <a:pt x="255" y="709"/>
                    </a:lnTo>
                    <a:lnTo>
                      <a:pt x="255" y="794"/>
                    </a:lnTo>
                    <a:lnTo>
                      <a:pt x="312" y="794"/>
                    </a:lnTo>
                    <a:lnTo>
                      <a:pt x="340" y="737"/>
                    </a:lnTo>
                    <a:lnTo>
                      <a:pt x="368" y="822"/>
                    </a:lnTo>
                    <a:lnTo>
                      <a:pt x="453" y="822"/>
                    </a:lnTo>
                    <a:lnTo>
                      <a:pt x="425" y="907"/>
                    </a:lnTo>
                    <a:lnTo>
                      <a:pt x="368" y="879"/>
                    </a:lnTo>
                    <a:lnTo>
                      <a:pt x="283" y="1020"/>
                    </a:lnTo>
                    <a:lnTo>
                      <a:pt x="255" y="1162"/>
                    </a:lnTo>
                    <a:lnTo>
                      <a:pt x="198" y="1162"/>
                    </a:lnTo>
                    <a:lnTo>
                      <a:pt x="198" y="1247"/>
                    </a:lnTo>
                    <a:lnTo>
                      <a:pt x="255" y="1304"/>
                    </a:lnTo>
                    <a:lnTo>
                      <a:pt x="368" y="1276"/>
                    </a:lnTo>
                    <a:lnTo>
                      <a:pt x="283" y="1361"/>
                    </a:lnTo>
                    <a:lnTo>
                      <a:pt x="227" y="1332"/>
                    </a:lnTo>
                    <a:lnTo>
                      <a:pt x="142" y="1389"/>
                    </a:lnTo>
                    <a:lnTo>
                      <a:pt x="198" y="1474"/>
                    </a:lnTo>
                    <a:lnTo>
                      <a:pt x="170" y="1587"/>
                    </a:lnTo>
                    <a:lnTo>
                      <a:pt x="227" y="1673"/>
                    </a:lnTo>
                    <a:lnTo>
                      <a:pt x="85" y="1729"/>
                    </a:lnTo>
                    <a:lnTo>
                      <a:pt x="57" y="1701"/>
                    </a:lnTo>
                    <a:lnTo>
                      <a:pt x="0" y="1729"/>
                    </a:lnTo>
                    <a:lnTo>
                      <a:pt x="57" y="1814"/>
                    </a:lnTo>
                    <a:lnTo>
                      <a:pt x="142" y="1758"/>
                    </a:lnTo>
                    <a:lnTo>
                      <a:pt x="227" y="1871"/>
                    </a:lnTo>
                    <a:lnTo>
                      <a:pt x="283" y="1814"/>
                    </a:lnTo>
                    <a:lnTo>
                      <a:pt x="255" y="1729"/>
                    </a:lnTo>
                    <a:lnTo>
                      <a:pt x="340" y="1644"/>
                    </a:lnTo>
                    <a:lnTo>
                      <a:pt x="312" y="1786"/>
                    </a:lnTo>
                    <a:lnTo>
                      <a:pt x="312" y="1899"/>
                    </a:lnTo>
                    <a:lnTo>
                      <a:pt x="453" y="1701"/>
                    </a:lnTo>
                    <a:lnTo>
                      <a:pt x="482" y="1758"/>
                    </a:lnTo>
                    <a:lnTo>
                      <a:pt x="482" y="1984"/>
                    </a:lnTo>
                    <a:lnTo>
                      <a:pt x="425" y="1928"/>
                    </a:lnTo>
                    <a:lnTo>
                      <a:pt x="312" y="1928"/>
                    </a:lnTo>
                    <a:lnTo>
                      <a:pt x="368" y="1984"/>
                    </a:lnTo>
                    <a:lnTo>
                      <a:pt x="539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1651" y="5405"/>
                <a:ext cx="141" cy="114"/>
              </a:xfrm>
              <a:custGeom>
                <a:avLst/>
                <a:gdLst>
                  <a:gd name="T0" fmla="*/ 28 w 141"/>
                  <a:gd name="T1" fmla="*/ 0 h 114"/>
                  <a:gd name="T2" fmla="*/ 0 w 141"/>
                  <a:gd name="T3" fmla="*/ 57 h 114"/>
                  <a:gd name="T4" fmla="*/ 85 w 141"/>
                  <a:gd name="T5" fmla="*/ 114 h 114"/>
                  <a:gd name="T6" fmla="*/ 141 w 141"/>
                  <a:gd name="T7" fmla="*/ 57 h 114"/>
                  <a:gd name="T8" fmla="*/ 113 w 141"/>
                  <a:gd name="T9" fmla="*/ 0 h 114"/>
                  <a:gd name="T10" fmla="*/ 28 w 141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14">
                    <a:moveTo>
                      <a:pt x="28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019" y="4356"/>
                <a:ext cx="170" cy="227"/>
              </a:xfrm>
              <a:custGeom>
                <a:avLst/>
                <a:gdLst>
                  <a:gd name="T0" fmla="*/ 85 w 170"/>
                  <a:gd name="T1" fmla="*/ 0 h 227"/>
                  <a:gd name="T2" fmla="*/ 85 w 170"/>
                  <a:gd name="T3" fmla="*/ 142 h 227"/>
                  <a:gd name="T4" fmla="*/ 0 w 170"/>
                  <a:gd name="T5" fmla="*/ 171 h 227"/>
                  <a:gd name="T6" fmla="*/ 57 w 170"/>
                  <a:gd name="T7" fmla="*/ 227 h 227"/>
                  <a:gd name="T8" fmla="*/ 114 w 170"/>
                  <a:gd name="T9" fmla="*/ 199 h 227"/>
                  <a:gd name="T10" fmla="*/ 170 w 170"/>
                  <a:gd name="T11" fmla="*/ 227 h 227"/>
                  <a:gd name="T12" fmla="*/ 170 w 170"/>
                  <a:gd name="T13" fmla="*/ 85 h 227"/>
                  <a:gd name="T14" fmla="*/ 85 w 170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85" y="0"/>
                    </a:moveTo>
                    <a:lnTo>
                      <a:pt x="85" y="142"/>
                    </a:lnTo>
                    <a:lnTo>
                      <a:pt x="0" y="171"/>
                    </a:lnTo>
                    <a:lnTo>
                      <a:pt x="57" y="227"/>
                    </a:lnTo>
                    <a:lnTo>
                      <a:pt x="114" y="199"/>
                    </a:lnTo>
                    <a:lnTo>
                      <a:pt x="170" y="227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1481" y="4073"/>
                <a:ext cx="311" cy="425"/>
              </a:xfrm>
              <a:custGeom>
                <a:avLst/>
                <a:gdLst>
                  <a:gd name="T0" fmla="*/ 0 w 311"/>
                  <a:gd name="T1" fmla="*/ 28 h 425"/>
                  <a:gd name="T2" fmla="*/ 0 w 311"/>
                  <a:gd name="T3" fmla="*/ 283 h 425"/>
                  <a:gd name="T4" fmla="*/ 113 w 311"/>
                  <a:gd name="T5" fmla="*/ 397 h 425"/>
                  <a:gd name="T6" fmla="*/ 198 w 311"/>
                  <a:gd name="T7" fmla="*/ 425 h 425"/>
                  <a:gd name="T8" fmla="*/ 255 w 311"/>
                  <a:gd name="T9" fmla="*/ 283 h 425"/>
                  <a:gd name="T10" fmla="*/ 311 w 311"/>
                  <a:gd name="T11" fmla="*/ 255 h 425"/>
                  <a:gd name="T12" fmla="*/ 311 w 311"/>
                  <a:gd name="T13" fmla="*/ 170 h 425"/>
                  <a:gd name="T14" fmla="*/ 141 w 311"/>
                  <a:gd name="T15" fmla="*/ 0 h 425"/>
                  <a:gd name="T16" fmla="*/ 141 w 311"/>
                  <a:gd name="T17" fmla="*/ 85 h 425"/>
                  <a:gd name="T18" fmla="*/ 28 w 311"/>
                  <a:gd name="T19" fmla="*/ 57 h 425"/>
                  <a:gd name="T20" fmla="*/ 0 w 311"/>
                  <a:gd name="T2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1" h="425">
                    <a:moveTo>
                      <a:pt x="0" y="28"/>
                    </a:moveTo>
                    <a:lnTo>
                      <a:pt x="0" y="283"/>
                    </a:lnTo>
                    <a:lnTo>
                      <a:pt x="113" y="397"/>
                    </a:lnTo>
                    <a:lnTo>
                      <a:pt x="198" y="425"/>
                    </a:lnTo>
                    <a:lnTo>
                      <a:pt x="255" y="283"/>
                    </a:lnTo>
                    <a:lnTo>
                      <a:pt x="311" y="255"/>
                    </a:lnTo>
                    <a:lnTo>
                      <a:pt x="311" y="170"/>
                    </a:lnTo>
                    <a:lnTo>
                      <a:pt x="141" y="0"/>
                    </a:lnTo>
                    <a:lnTo>
                      <a:pt x="141" y="85"/>
                    </a:lnTo>
                    <a:lnTo>
                      <a:pt x="28" y="57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32" y="4583"/>
                <a:ext cx="141" cy="199"/>
              </a:xfrm>
              <a:custGeom>
                <a:avLst/>
                <a:gdLst>
                  <a:gd name="T0" fmla="*/ 141 w 141"/>
                  <a:gd name="T1" fmla="*/ 57 h 199"/>
                  <a:gd name="T2" fmla="*/ 85 w 141"/>
                  <a:gd name="T3" fmla="*/ 0 h 199"/>
                  <a:gd name="T4" fmla="*/ 0 w 141"/>
                  <a:gd name="T5" fmla="*/ 57 h 199"/>
                  <a:gd name="T6" fmla="*/ 0 w 141"/>
                  <a:gd name="T7" fmla="*/ 142 h 199"/>
                  <a:gd name="T8" fmla="*/ 85 w 141"/>
                  <a:gd name="T9" fmla="*/ 199 h 199"/>
                  <a:gd name="T10" fmla="*/ 85 w 141"/>
                  <a:gd name="T11" fmla="*/ 85 h 199"/>
                  <a:gd name="T12" fmla="*/ 141 w 141"/>
                  <a:gd name="T13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99">
                    <a:moveTo>
                      <a:pt x="141" y="57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4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488" y="4300"/>
                <a:ext cx="1276" cy="1105"/>
              </a:xfrm>
              <a:custGeom>
                <a:avLst/>
                <a:gdLst>
                  <a:gd name="T0" fmla="*/ 312 w 1276"/>
                  <a:gd name="T1" fmla="*/ 56 h 1105"/>
                  <a:gd name="T2" fmla="*/ 227 w 1276"/>
                  <a:gd name="T3" fmla="*/ 170 h 1105"/>
                  <a:gd name="T4" fmla="*/ 170 w 1276"/>
                  <a:gd name="T5" fmla="*/ 368 h 1105"/>
                  <a:gd name="T6" fmla="*/ 255 w 1276"/>
                  <a:gd name="T7" fmla="*/ 453 h 1105"/>
                  <a:gd name="T8" fmla="*/ 199 w 1276"/>
                  <a:gd name="T9" fmla="*/ 482 h 1105"/>
                  <a:gd name="T10" fmla="*/ 255 w 1276"/>
                  <a:gd name="T11" fmla="*/ 623 h 1105"/>
                  <a:gd name="T12" fmla="*/ 255 w 1276"/>
                  <a:gd name="T13" fmla="*/ 765 h 1105"/>
                  <a:gd name="T14" fmla="*/ 199 w 1276"/>
                  <a:gd name="T15" fmla="*/ 737 h 1105"/>
                  <a:gd name="T16" fmla="*/ 170 w 1276"/>
                  <a:gd name="T17" fmla="*/ 879 h 1105"/>
                  <a:gd name="T18" fmla="*/ 142 w 1276"/>
                  <a:gd name="T19" fmla="*/ 850 h 1105"/>
                  <a:gd name="T20" fmla="*/ 142 w 1276"/>
                  <a:gd name="T21" fmla="*/ 708 h 1105"/>
                  <a:gd name="T22" fmla="*/ 199 w 1276"/>
                  <a:gd name="T23" fmla="*/ 652 h 1105"/>
                  <a:gd name="T24" fmla="*/ 170 w 1276"/>
                  <a:gd name="T25" fmla="*/ 567 h 1105"/>
                  <a:gd name="T26" fmla="*/ 57 w 1276"/>
                  <a:gd name="T27" fmla="*/ 737 h 1105"/>
                  <a:gd name="T28" fmla="*/ 0 w 1276"/>
                  <a:gd name="T29" fmla="*/ 935 h 1105"/>
                  <a:gd name="T30" fmla="*/ 170 w 1276"/>
                  <a:gd name="T31" fmla="*/ 992 h 1105"/>
                  <a:gd name="T32" fmla="*/ 199 w 1276"/>
                  <a:gd name="T33" fmla="*/ 1049 h 1105"/>
                  <a:gd name="T34" fmla="*/ 312 w 1276"/>
                  <a:gd name="T35" fmla="*/ 1077 h 1105"/>
                  <a:gd name="T36" fmla="*/ 284 w 1276"/>
                  <a:gd name="T37" fmla="*/ 992 h 1105"/>
                  <a:gd name="T38" fmla="*/ 340 w 1276"/>
                  <a:gd name="T39" fmla="*/ 964 h 1105"/>
                  <a:gd name="T40" fmla="*/ 426 w 1276"/>
                  <a:gd name="T41" fmla="*/ 992 h 1105"/>
                  <a:gd name="T42" fmla="*/ 539 w 1276"/>
                  <a:gd name="T43" fmla="*/ 935 h 1105"/>
                  <a:gd name="T44" fmla="*/ 652 w 1276"/>
                  <a:gd name="T45" fmla="*/ 1105 h 1105"/>
                  <a:gd name="T46" fmla="*/ 709 w 1276"/>
                  <a:gd name="T47" fmla="*/ 1105 h 1105"/>
                  <a:gd name="T48" fmla="*/ 822 w 1276"/>
                  <a:gd name="T49" fmla="*/ 1049 h 1105"/>
                  <a:gd name="T50" fmla="*/ 822 w 1276"/>
                  <a:gd name="T51" fmla="*/ 964 h 1105"/>
                  <a:gd name="T52" fmla="*/ 709 w 1276"/>
                  <a:gd name="T53" fmla="*/ 879 h 1105"/>
                  <a:gd name="T54" fmla="*/ 737 w 1276"/>
                  <a:gd name="T55" fmla="*/ 794 h 1105"/>
                  <a:gd name="T56" fmla="*/ 879 w 1276"/>
                  <a:gd name="T57" fmla="*/ 737 h 1105"/>
                  <a:gd name="T58" fmla="*/ 907 w 1276"/>
                  <a:gd name="T59" fmla="*/ 822 h 1105"/>
                  <a:gd name="T60" fmla="*/ 1106 w 1276"/>
                  <a:gd name="T61" fmla="*/ 765 h 1105"/>
                  <a:gd name="T62" fmla="*/ 1106 w 1276"/>
                  <a:gd name="T63" fmla="*/ 822 h 1105"/>
                  <a:gd name="T64" fmla="*/ 1191 w 1276"/>
                  <a:gd name="T65" fmla="*/ 822 h 1105"/>
                  <a:gd name="T66" fmla="*/ 1276 w 1276"/>
                  <a:gd name="T67" fmla="*/ 708 h 1105"/>
                  <a:gd name="T68" fmla="*/ 1219 w 1276"/>
                  <a:gd name="T69" fmla="*/ 708 h 1105"/>
                  <a:gd name="T70" fmla="*/ 1219 w 1276"/>
                  <a:gd name="T71" fmla="*/ 652 h 1105"/>
                  <a:gd name="T72" fmla="*/ 1078 w 1276"/>
                  <a:gd name="T73" fmla="*/ 538 h 1105"/>
                  <a:gd name="T74" fmla="*/ 1021 w 1276"/>
                  <a:gd name="T75" fmla="*/ 453 h 1105"/>
                  <a:gd name="T76" fmla="*/ 1021 w 1276"/>
                  <a:gd name="T77" fmla="*/ 312 h 1105"/>
                  <a:gd name="T78" fmla="*/ 1078 w 1276"/>
                  <a:gd name="T79" fmla="*/ 312 h 1105"/>
                  <a:gd name="T80" fmla="*/ 1049 w 1276"/>
                  <a:gd name="T81" fmla="*/ 227 h 1105"/>
                  <a:gd name="T82" fmla="*/ 993 w 1276"/>
                  <a:gd name="T83" fmla="*/ 227 h 1105"/>
                  <a:gd name="T84" fmla="*/ 879 w 1276"/>
                  <a:gd name="T85" fmla="*/ 113 h 1105"/>
                  <a:gd name="T86" fmla="*/ 907 w 1276"/>
                  <a:gd name="T87" fmla="*/ 0 h 1105"/>
                  <a:gd name="T88" fmla="*/ 822 w 1276"/>
                  <a:gd name="T89" fmla="*/ 85 h 1105"/>
                  <a:gd name="T90" fmla="*/ 766 w 1276"/>
                  <a:gd name="T91" fmla="*/ 85 h 1105"/>
                  <a:gd name="T92" fmla="*/ 709 w 1276"/>
                  <a:gd name="T93" fmla="*/ 141 h 1105"/>
                  <a:gd name="T94" fmla="*/ 766 w 1276"/>
                  <a:gd name="T95" fmla="*/ 255 h 1105"/>
                  <a:gd name="T96" fmla="*/ 652 w 1276"/>
                  <a:gd name="T97" fmla="*/ 170 h 1105"/>
                  <a:gd name="T98" fmla="*/ 624 w 1276"/>
                  <a:gd name="T99" fmla="*/ 227 h 1105"/>
                  <a:gd name="T100" fmla="*/ 596 w 1276"/>
                  <a:gd name="T101" fmla="*/ 198 h 1105"/>
                  <a:gd name="T102" fmla="*/ 482 w 1276"/>
                  <a:gd name="T103" fmla="*/ 255 h 1105"/>
                  <a:gd name="T104" fmla="*/ 454 w 1276"/>
                  <a:gd name="T105" fmla="*/ 312 h 1105"/>
                  <a:gd name="T106" fmla="*/ 426 w 1276"/>
                  <a:gd name="T107" fmla="*/ 283 h 1105"/>
                  <a:gd name="T108" fmla="*/ 426 w 1276"/>
                  <a:gd name="T109" fmla="*/ 141 h 1105"/>
                  <a:gd name="T110" fmla="*/ 340 w 1276"/>
                  <a:gd name="T111" fmla="*/ 141 h 1105"/>
                  <a:gd name="T112" fmla="*/ 369 w 1276"/>
                  <a:gd name="T113" fmla="*/ 113 h 1105"/>
                  <a:gd name="T114" fmla="*/ 312 w 1276"/>
                  <a:gd name="T115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6" h="1105">
                    <a:moveTo>
                      <a:pt x="312" y="56"/>
                    </a:moveTo>
                    <a:lnTo>
                      <a:pt x="227" y="170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199" y="482"/>
                    </a:lnTo>
                    <a:lnTo>
                      <a:pt x="255" y="623"/>
                    </a:lnTo>
                    <a:lnTo>
                      <a:pt x="255" y="765"/>
                    </a:lnTo>
                    <a:lnTo>
                      <a:pt x="199" y="73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142" y="708"/>
                    </a:lnTo>
                    <a:lnTo>
                      <a:pt x="199" y="652"/>
                    </a:lnTo>
                    <a:lnTo>
                      <a:pt x="170" y="567"/>
                    </a:lnTo>
                    <a:lnTo>
                      <a:pt x="57" y="737"/>
                    </a:lnTo>
                    <a:lnTo>
                      <a:pt x="0" y="935"/>
                    </a:lnTo>
                    <a:lnTo>
                      <a:pt x="170" y="992"/>
                    </a:lnTo>
                    <a:lnTo>
                      <a:pt x="199" y="1049"/>
                    </a:lnTo>
                    <a:lnTo>
                      <a:pt x="312" y="1077"/>
                    </a:lnTo>
                    <a:lnTo>
                      <a:pt x="284" y="992"/>
                    </a:lnTo>
                    <a:lnTo>
                      <a:pt x="340" y="964"/>
                    </a:lnTo>
                    <a:lnTo>
                      <a:pt x="426" y="992"/>
                    </a:lnTo>
                    <a:lnTo>
                      <a:pt x="539" y="935"/>
                    </a:lnTo>
                    <a:lnTo>
                      <a:pt x="652" y="1105"/>
                    </a:lnTo>
                    <a:lnTo>
                      <a:pt x="709" y="1105"/>
                    </a:lnTo>
                    <a:lnTo>
                      <a:pt x="822" y="1049"/>
                    </a:lnTo>
                    <a:lnTo>
                      <a:pt x="822" y="964"/>
                    </a:lnTo>
                    <a:lnTo>
                      <a:pt x="709" y="879"/>
                    </a:lnTo>
                    <a:lnTo>
                      <a:pt x="737" y="794"/>
                    </a:lnTo>
                    <a:lnTo>
                      <a:pt x="879" y="737"/>
                    </a:lnTo>
                    <a:lnTo>
                      <a:pt x="907" y="822"/>
                    </a:lnTo>
                    <a:lnTo>
                      <a:pt x="1106" y="765"/>
                    </a:lnTo>
                    <a:lnTo>
                      <a:pt x="1106" y="822"/>
                    </a:lnTo>
                    <a:lnTo>
                      <a:pt x="1191" y="822"/>
                    </a:lnTo>
                    <a:lnTo>
                      <a:pt x="1276" y="708"/>
                    </a:lnTo>
                    <a:lnTo>
                      <a:pt x="1219" y="708"/>
                    </a:lnTo>
                    <a:lnTo>
                      <a:pt x="1219" y="652"/>
                    </a:lnTo>
                    <a:lnTo>
                      <a:pt x="1078" y="538"/>
                    </a:lnTo>
                    <a:lnTo>
                      <a:pt x="1021" y="453"/>
                    </a:lnTo>
                    <a:lnTo>
                      <a:pt x="1021" y="312"/>
                    </a:lnTo>
                    <a:lnTo>
                      <a:pt x="1078" y="312"/>
                    </a:lnTo>
                    <a:lnTo>
                      <a:pt x="1049" y="227"/>
                    </a:lnTo>
                    <a:lnTo>
                      <a:pt x="993" y="227"/>
                    </a:lnTo>
                    <a:lnTo>
                      <a:pt x="879" y="113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66" y="85"/>
                    </a:lnTo>
                    <a:lnTo>
                      <a:pt x="709" y="141"/>
                    </a:lnTo>
                    <a:lnTo>
                      <a:pt x="766" y="255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482" y="255"/>
                    </a:lnTo>
                    <a:lnTo>
                      <a:pt x="454" y="312"/>
                    </a:lnTo>
                    <a:lnTo>
                      <a:pt x="426" y="283"/>
                    </a:lnTo>
                    <a:lnTo>
                      <a:pt x="426" y="141"/>
                    </a:lnTo>
                    <a:lnTo>
                      <a:pt x="340" y="141"/>
                    </a:lnTo>
                    <a:lnTo>
                      <a:pt x="369" y="113"/>
                    </a:lnTo>
                    <a:lnTo>
                      <a:pt x="312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1651" y="3874"/>
                <a:ext cx="340" cy="511"/>
              </a:xfrm>
              <a:custGeom>
                <a:avLst/>
                <a:gdLst>
                  <a:gd name="T0" fmla="*/ 0 w 340"/>
                  <a:gd name="T1" fmla="*/ 114 h 511"/>
                  <a:gd name="T2" fmla="*/ 56 w 340"/>
                  <a:gd name="T3" fmla="*/ 57 h 511"/>
                  <a:gd name="T4" fmla="*/ 113 w 340"/>
                  <a:gd name="T5" fmla="*/ 57 h 511"/>
                  <a:gd name="T6" fmla="*/ 226 w 340"/>
                  <a:gd name="T7" fmla="*/ 199 h 511"/>
                  <a:gd name="T8" fmla="*/ 226 w 340"/>
                  <a:gd name="T9" fmla="*/ 57 h 511"/>
                  <a:gd name="T10" fmla="*/ 283 w 340"/>
                  <a:gd name="T11" fmla="*/ 142 h 511"/>
                  <a:gd name="T12" fmla="*/ 283 w 340"/>
                  <a:gd name="T13" fmla="*/ 0 h 511"/>
                  <a:gd name="T14" fmla="*/ 340 w 340"/>
                  <a:gd name="T15" fmla="*/ 86 h 511"/>
                  <a:gd name="T16" fmla="*/ 340 w 340"/>
                  <a:gd name="T17" fmla="*/ 227 h 511"/>
                  <a:gd name="T18" fmla="*/ 283 w 340"/>
                  <a:gd name="T19" fmla="*/ 284 h 511"/>
                  <a:gd name="T20" fmla="*/ 311 w 340"/>
                  <a:gd name="T21" fmla="*/ 369 h 511"/>
                  <a:gd name="T22" fmla="*/ 226 w 340"/>
                  <a:gd name="T23" fmla="*/ 511 h 511"/>
                  <a:gd name="T24" fmla="*/ 226 w 340"/>
                  <a:gd name="T25" fmla="*/ 454 h 511"/>
                  <a:gd name="T26" fmla="*/ 226 w 340"/>
                  <a:gd name="T27" fmla="*/ 369 h 511"/>
                  <a:gd name="T28" fmla="*/ 170 w 340"/>
                  <a:gd name="T29" fmla="*/ 341 h 511"/>
                  <a:gd name="T30" fmla="*/ 198 w 340"/>
                  <a:gd name="T31" fmla="*/ 312 h 511"/>
                  <a:gd name="T32" fmla="*/ 85 w 340"/>
                  <a:gd name="T33" fmla="*/ 171 h 511"/>
                  <a:gd name="T34" fmla="*/ 56 w 340"/>
                  <a:gd name="T35" fmla="*/ 199 h 511"/>
                  <a:gd name="T36" fmla="*/ 0 w 340"/>
                  <a:gd name="T37" fmla="*/ 114 h 511"/>
                  <a:gd name="T38" fmla="*/ 0 w 340"/>
                  <a:gd name="T39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511">
                    <a:moveTo>
                      <a:pt x="0" y="114"/>
                    </a:moveTo>
                    <a:lnTo>
                      <a:pt x="56" y="57"/>
                    </a:lnTo>
                    <a:lnTo>
                      <a:pt x="113" y="57"/>
                    </a:lnTo>
                    <a:lnTo>
                      <a:pt x="226" y="199"/>
                    </a:lnTo>
                    <a:lnTo>
                      <a:pt x="226" y="57"/>
                    </a:lnTo>
                    <a:lnTo>
                      <a:pt x="283" y="142"/>
                    </a:lnTo>
                    <a:lnTo>
                      <a:pt x="283" y="0"/>
                    </a:lnTo>
                    <a:lnTo>
                      <a:pt x="340" y="86"/>
                    </a:lnTo>
                    <a:lnTo>
                      <a:pt x="340" y="227"/>
                    </a:lnTo>
                    <a:lnTo>
                      <a:pt x="283" y="284"/>
                    </a:lnTo>
                    <a:lnTo>
                      <a:pt x="311" y="369"/>
                    </a:lnTo>
                    <a:lnTo>
                      <a:pt x="226" y="511"/>
                    </a:lnTo>
                    <a:lnTo>
                      <a:pt x="226" y="454"/>
                    </a:lnTo>
                    <a:lnTo>
                      <a:pt x="226" y="369"/>
                    </a:lnTo>
                    <a:lnTo>
                      <a:pt x="170" y="341"/>
                    </a:lnTo>
                    <a:lnTo>
                      <a:pt x="198" y="312"/>
                    </a:lnTo>
                    <a:lnTo>
                      <a:pt x="85" y="171"/>
                    </a:lnTo>
                    <a:lnTo>
                      <a:pt x="56" y="199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849" y="3676"/>
                <a:ext cx="113" cy="113"/>
              </a:xfrm>
              <a:custGeom>
                <a:avLst/>
                <a:gdLst>
                  <a:gd name="T0" fmla="*/ 57 w 113"/>
                  <a:gd name="T1" fmla="*/ 113 h 113"/>
                  <a:gd name="T2" fmla="*/ 113 w 113"/>
                  <a:gd name="T3" fmla="*/ 57 h 113"/>
                  <a:gd name="T4" fmla="*/ 85 w 113"/>
                  <a:gd name="T5" fmla="*/ 0 h 113"/>
                  <a:gd name="T6" fmla="*/ 28 w 113"/>
                  <a:gd name="T7" fmla="*/ 0 h 113"/>
                  <a:gd name="T8" fmla="*/ 0 w 113"/>
                  <a:gd name="T9" fmla="*/ 28 h 113"/>
                  <a:gd name="T10" fmla="*/ 57 w 113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57" y="113"/>
                    </a:move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019" y="3648"/>
                <a:ext cx="255" cy="453"/>
              </a:xfrm>
              <a:custGeom>
                <a:avLst/>
                <a:gdLst>
                  <a:gd name="T0" fmla="*/ 57 w 255"/>
                  <a:gd name="T1" fmla="*/ 340 h 453"/>
                  <a:gd name="T2" fmla="*/ 0 w 255"/>
                  <a:gd name="T3" fmla="*/ 141 h 453"/>
                  <a:gd name="T4" fmla="*/ 85 w 255"/>
                  <a:gd name="T5" fmla="*/ 141 h 453"/>
                  <a:gd name="T6" fmla="*/ 57 w 255"/>
                  <a:gd name="T7" fmla="*/ 85 h 453"/>
                  <a:gd name="T8" fmla="*/ 85 w 255"/>
                  <a:gd name="T9" fmla="*/ 0 h 453"/>
                  <a:gd name="T10" fmla="*/ 114 w 255"/>
                  <a:gd name="T11" fmla="*/ 56 h 453"/>
                  <a:gd name="T12" fmla="*/ 170 w 255"/>
                  <a:gd name="T13" fmla="*/ 56 h 453"/>
                  <a:gd name="T14" fmla="*/ 255 w 255"/>
                  <a:gd name="T15" fmla="*/ 170 h 453"/>
                  <a:gd name="T16" fmla="*/ 255 w 255"/>
                  <a:gd name="T17" fmla="*/ 453 h 453"/>
                  <a:gd name="T18" fmla="*/ 142 w 255"/>
                  <a:gd name="T19" fmla="*/ 340 h 453"/>
                  <a:gd name="T20" fmla="*/ 57 w 255"/>
                  <a:gd name="T21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53">
                    <a:moveTo>
                      <a:pt x="57" y="340"/>
                    </a:moveTo>
                    <a:lnTo>
                      <a:pt x="0" y="141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255" y="170"/>
                    </a:lnTo>
                    <a:lnTo>
                      <a:pt x="255" y="453"/>
                    </a:lnTo>
                    <a:lnTo>
                      <a:pt x="142" y="340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076" y="2514"/>
                <a:ext cx="907" cy="1729"/>
              </a:xfrm>
              <a:custGeom>
                <a:avLst/>
                <a:gdLst>
                  <a:gd name="T0" fmla="*/ 368 w 907"/>
                  <a:gd name="T1" fmla="*/ 1729 h 1729"/>
                  <a:gd name="T2" fmla="*/ 283 w 907"/>
                  <a:gd name="T3" fmla="*/ 1701 h 1729"/>
                  <a:gd name="T4" fmla="*/ 255 w 907"/>
                  <a:gd name="T5" fmla="*/ 1417 h 1729"/>
                  <a:gd name="T6" fmla="*/ 312 w 907"/>
                  <a:gd name="T7" fmla="*/ 1360 h 1729"/>
                  <a:gd name="T8" fmla="*/ 255 w 907"/>
                  <a:gd name="T9" fmla="*/ 1304 h 1729"/>
                  <a:gd name="T10" fmla="*/ 312 w 907"/>
                  <a:gd name="T11" fmla="*/ 1247 h 1729"/>
                  <a:gd name="T12" fmla="*/ 198 w 907"/>
                  <a:gd name="T13" fmla="*/ 1190 h 1729"/>
                  <a:gd name="T14" fmla="*/ 255 w 907"/>
                  <a:gd name="T15" fmla="*/ 1105 h 1729"/>
                  <a:gd name="T16" fmla="*/ 198 w 907"/>
                  <a:gd name="T17" fmla="*/ 1105 h 1729"/>
                  <a:gd name="T18" fmla="*/ 170 w 907"/>
                  <a:gd name="T19" fmla="*/ 1049 h 1729"/>
                  <a:gd name="T20" fmla="*/ 57 w 907"/>
                  <a:gd name="T21" fmla="*/ 1077 h 1729"/>
                  <a:gd name="T22" fmla="*/ 57 w 907"/>
                  <a:gd name="T23" fmla="*/ 1020 h 1729"/>
                  <a:gd name="T24" fmla="*/ 0 w 907"/>
                  <a:gd name="T25" fmla="*/ 1020 h 1729"/>
                  <a:gd name="T26" fmla="*/ 28 w 907"/>
                  <a:gd name="T27" fmla="*/ 964 h 1729"/>
                  <a:gd name="T28" fmla="*/ 170 w 907"/>
                  <a:gd name="T29" fmla="*/ 907 h 1729"/>
                  <a:gd name="T30" fmla="*/ 227 w 907"/>
                  <a:gd name="T31" fmla="*/ 964 h 1729"/>
                  <a:gd name="T32" fmla="*/ 283 w 907"/>
                  <a:gd name="T33" fmla="*/ 935 h 1729"/>
                  <a:gd name="T34" fmla="*/ 312 w 907"/>
                  <a:gd name="T35" fmla="*/ 879 h 1729"/>
                  <a:gd name="T36" fmla="*/ 283 w 907"/>
                  <a:gd name="T37" fmla="*/ 850 h 1729"/>
                  <a:gd name="T38" fmla="*/ 255 w 907"/>
                  <a:gd name="T39" fmla="*/ 680 h 1729"/>
                  <a:gd name="T40" fmla="*/ 312 w 907"/>
                  <a:gd name="T41" fmla="*/ 595 h 1729"/>
                  <a:gd name="T42" fmla="*/ 340 w 907"/>
                  <a:gd name="T43" fmla="*/ 708 h 1729"/>
                  <a:gd name="T44" fmla="*/ 425 w 907"/>
                  <a:gd name="T45" fmla="*/ 680 h 1729"/>
                  <a:gd name="T46" fmla="*/ 397 w 907"/>
                  <a:gd name="T47" fmla="*/ 538 h 1729"/>
                  <a:gd name="T48" fmla="*/ 397 w 907"/>
                  <a:gd name="T49" fmla="*/ 425 h 1729"/>
                  <a:gd name="T50" fmla="*/ 482 w 907"/>
                  <a:gd name="T51" fmla="*/ 397 h 1729"/>
                  <a:gd name="T52" fmla="*/ 510 w 907"/>
                  <a:gd name="T53" fmla="*/ 283 h 1729"/>
                  <a:gd name="T54" fmla="*/ 453 w 907"/>
                  <a:gd name="T55" fmla="*/ 227 h 1729"/>
                  <a:gd name="T56" fmla="*/ 510 w 907"/>
                  <a:gd name="T57" fmla="*/ 28 h 1729"/>
                  <a:gd name="T58" fmla="*/ 567 w 907"/>
                  <a:gd name="T59" fmla="*/ 0 h 1729"/>
                  <a:gd name="T60" fmla="*/ 510 w 907"/>
                  <a:gd name="T61" fmla="*/ 198 h 1729"/>
                  <a:gd name="T62" fmla="*/ 595 w 907"/>
                  <a:gd name="T63" fmla="*/ 255 h 1729"/>
                  <a:gd name="T64" fmla="*/ 567 w 907"/>
                  <a:gd name="T65" fmla="*/ 510 h 1729"/>
                  <a:gd name="T66" fmla="*/ 482 w 907"/>
                  <a:gd name="T67" fmla="*/ 623 h 1729"/>
                  <a:gd name="T68" fmla="*/ 510 w 907"/>
                  <a:gd name="T69" fmla="*/ 680 h 1729"/>
                  <a:gd name="T70" fmla="*/ 453 w 907"/>
                  <a:gd name="T71" fmla="*/ 737 h 1729"/>
                  <a:gd name="T72" fmla="*/ 482 w 907"/>
                  <a:gd name="T73" fmla="*/ 793 h 1729"/>
                  <a:gd name="T74" fmla="*/ 453 w 907"/>
                  <a:gd name="T75" fmla="*/ 850 h 1729"/>
                  <a:gd name="T76" fmla="*/ 510 w 907"/>
                  <a:gd name="T77" fmla="*/ 879 h 1729"/>
                  <a:gd name="T78" fmla="*/ 652 w 907"/>
                  <a:gd name="T79" fmla="*/ 850 h 1729"/>
                  <a:gd name="T80" fmla="*/ 652 w 907"/>
                  <a:gd name="T81" fmla="*/ 793 h 1729"/>
                  <a:gd name="T82" fmla="*/ 737 w 907"/>
                  <a:gd name="T83" fmla="*/ 793 h 1729"/>
                  <a:gd name="T84" fmla="*/ 822 w 907"/>
                  <a:gd name="T85" fmla="*/ 680 h 1729"/>
                  <a:gd name="T86" fmla="*/ 907 w 907"/>
                  <a:gd name="T87" fmla="*/ 737 h 1729"/>
                  <a:gd name="T88" fmla="*/ 822 w 907"/>
                  <a:gd name="T89" fmla="*/ 850 h 1729"/>
                  <a:gd name="T90" fmla="*/ 850 w 907"/>
                  <a:gd name="T91" fmla="*/ 907 h 1729"/>
                  <a:gd name="T92" fmla="*/ 680 w 907"/>
                  <a:gd name="T93" fmla="*/ 1105 h 1729"/>
                  <a:gd name="T94" fmla="*/ 595 w 907"/>
                  <a:gd name="T95" fmla="*/ 1134 h 1729"/>
                  <a:gd name="T96" fmla="*/ 510 w 907"/>
                  <a:gd name="T97" fmla="*/ 1020 h 1729"/>
                  <a:gd name="T98" fmla="*/ 539 w 907"/>
                  <a:gd name="T99" fmla="*/ 1162 h 1729"/>
                  <a:gd name="T100" fmla="*/ 453 w 907"/>
                  <a:gd name="T101" fmla="*/ 1275 h 1729"/>
                  <a:gd name="T102" fmla="*/ 510 w 907"/>
                  <a:gd name="T103" fmla="*/ 1474 h 1729"/>
                  <a:gd name="T104" fmla="*/ 482 w 907"/>
                  <a:gd name="T105" fmla="*/ 1531 h 1729"/>
                  <a:gd name="T106" fmla="*/ 397 w 907"/>
                  <a:gd name="T107" fmla="*/ 1502 h 1729"/>
                  <a:gd name="T108" fmla="*/ 340 w 907"/>
                  <a:gd name="T109" fmla="*/ 1531 h 1729"/>
                  <a:gd name="T110" fmla="*/ 368 w 907"/>
                  <a:gd name="T111" fmla="*/ 1616 h 1729"/>
                  <a:gd name="T112" fmla="*/ 368 w 907"/>
                  <a:gd name="T113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7" h="1729">
                    <a:moveTo>
                      <a:pt x="368" y="1729"/>
                    </a:moveTo>
                    <a:lnTo>
                      <a:pt x="283" y="1701"/>
                    </a:lnTo>
                    <a:lnTo>
                      <a:pt x="255" y="1417"/>
                    </a:lnTo>
                    <a:lnTo>
                      <a:pt x="312" y="1360"/>
                    </a:lnTo>
                    <a:lnTo>
                      <a:pt x="255" y="1304"/>
                    </a:lnTo>
                    <a:lnTo>
                      <a:pt x="312" y="1247"/>
                    </a:lnTo>
                    <a:lnTo>
                      <a:pt x="198" y="1190"/>
                    </a:lnTo>
                    <a:lnTo>
                      <a:pt x="255" y="1105"/>
                    </a:lnTo>
                    <a:lnTo>
                      <a:pt x="198" y="1105"/>
                    </a:lnTo>
                    <a:lnTo>
                      <a:pt x="170" y="1049"/>
                    </a:lnTo>
                    <a:lnTo>
                      <a:pt x="57" y="1077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28" y="964"/>
                    </a:lnTo>
                    <a:lnTo>
                      <a:pt x="170" y="907"/>
                    </a:lnTo>
                    <a:lnTo>
                      <a:pt x="227" y="964"/>
                    </a:lnTo>
                    <a:lnTo>
                      <a:pt x="283" y="935"/>
                    </a:lnTo>
                    <a:lnTo>
                      <a:pt x="312" y="879"/>
                    </a:lnTo>
                    <a:lnTo>
                      <a:pt x="283" y="850"/>
                    </a:lnTo>
                    <a:lnTo>
                      <a:pt x="255" y="680"/>
                    </a:lnTo>
                    <a:lnTo>
                      <a:pt x="312" y="595"/>
                    </a:lnTo>
                    <a:lnTo>
                      <a:pt x="340" y="708"/>
                    </a:lnTo>
                    <a:lnTo>
                      <a:pt x="425" y="680"/>
                    </a:lnTo>
                    <a:lnTo>
                      <a:pt x="397" y="538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453" y="227"/>
                    </a:lnTo>
                    <a:lnTo>
                      <a:pt x="510" y="28"/>
                    </a:lnTo>
                    <a:lnTo>
                      <a:pt x="567" y="0"/>
                    </a:lnTo>
                    <a:lnTo>
                      <a:pt x="510" y="198"/>
                    </a:lnTo>
                    <a:lnTo>
                      <a:pt x="595" y="255"/>
                    </a:lnTo>
                    <a:lnTo>
                      <a:pt x="567" y="510"/>
                    </a:lnTo>
                    <a:lnTo>
                      <a:pt x="482" y="623"/>
                    </a:lnTo>
                    <a:lnTo>
                      <a:pt x="510" y="680"/>
                    </a:lnTo>
                    <a:lnTo>
                      <a:pt x="453" y="737"/>
                    </a:lnTo>
                    <a:lnTo>
                      <a:pt x="482" y="793"/>
                    </a:lnTo>
                    <a:lnTo>
                      <a:pt x="453" y="850"/>
                    </a:lnTo>
                    <a:lnTo>
                      <a:pt x="510" y="879"/>
                    </a:lnTo>
                    <a:lnTo>
                      <a:pt x="652" y="850"/>
                    </a:lnTo>
                    <a:lnTo>
                      <a:pt x="652" y="793"/>
                    </a:lnTo>
                    <a:lnTo>
                      <a:pt x="737" y="793"/>
                    </a:lnTo>
                    <a:lnTo>
                      <a:pt x="822" y="680"/>
                    </a:lnTo>
                    <a:lnTo>
                      <a:pt x="907" y="737"/>
                    </a:lnTo>
                    <a:lnTo>
                      <a:pt x="822" y="850"/>
                    </a:lnTo>
                    <a:lnTo>
                      <a:pt x="850" y="907"/>
                    </a:lnTo>
                    <a:lnTo>
                      <a:pt x="680" y="1105"/>
                    </a:lnTo>
                    <a:lnTo>
                      <a:pt x="595" y="1134"/>
                    </a:lnTo>
                    <a:lnTo>
                      <a:pt x="510" y="1020"/>
                    </a:lnTo>
                    <a:lnTo>
                      <a:pt x="539" y="1162"/>
                    </a:lnTo>
                    <a:lnTo>
                      <a:pt x="453" y="1275"/>
                    </a:lnTo>
                    <a:lnTo>
                      <a:pt x="510" y="1474"/>
                    </a:lnTo>
                    <a:lnTo>
                      <a:pt x="482" y="1531"/>
                    </a:lnTo>
                    <a:lnTo>
                      <a:pt x="397" y="1502"/>
                    </a:lnTo>
                    <a:lnTo>
                      <a:pt x="340" y="1531"/>
                    </a:lnTo>
                    <a:lnTo>
                      <a:pt x="368" y="1616"/>
                    </a:lnTo>
                    <a:lnTo>
                      <a:pt x="368" y="17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133" y="2230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28 w 113"/>
                  <a:gd name="T3" fmla="*/ 0 h 114"/>
                  <a:gd name="T4" fmla="*/ 0 w 113"/>
                  <a:gd name="T5" fmla="*/ 114 h 114"/>
                  <a:gd name="T6" fmla="*/ 56 w 113"/>
                  <a:gd name="T7" fmla="*/ 114 h 114"/>
                  <a:gd name="T8" fmla="*/ 113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28" y="0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274" y="2230"/>
                <a:ext cx="312" cy="199"/>
              </a:xfrm>
              <a:custGeom>
                <a:avLst/>
                <a:gdLst>
                  <a:gd name="T0" fmla="*/ 85 w 312"/>
                  <a:gd name="T1" fmla="*/ 0 h 199"/>
                  <a:gd name="T2" fmla="*/ 0 w 312"/>
                  <a:gd name="T3" fmla="*/ 57 h 199"/>
                  <a:gd name="T4" fmla="*/ 57 w 312"/>
                  <a:gd name="T5" fmla="*/ 114 h 199"/>
                  <a:gd name="T6" fmla="*/ 57 w 312"/>
                  <a:gd name="T7" fmla="*/ 199 h 199"/>
                  <a:gd name="T8" fmla="*/ 114 w 312"/>
                  <a:gd name="T9" fmla="*/ 142 h 199"/>
                  <a:gd name="T10" fmla="*/ 312 w 312"/>
                  <a:gd name="T11" fmla="*/ 170 h 199"/>
                  <a:gd name="T12" fmla="*/ 227 w 312"/>
                  <a:gd name="T13" fmla="*/ 85 h 199"/>
                  <a:gd name="T14" fmla="*/ 312 w 312"/>
                  <a:gd name="T15" fmla="*/ 57 h 199"/>
                  <a:gd name="T16" fmla="*/ 284 w 312"/>
                  <a:gd name="T17" fmla="*/ 0 h 199"/>
                  <a:gd name="T18" fmla="*/ 170 w 312"/>
                  <a:gd name="T19" fmla="*/ 57 h 199"/>
                  <a:gd name="T20" fmla="*/ 85 w 312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99">
                    <a:moveTo>
                      <a:pt x="85" y="0"/>
                    </a:moveTo>
                    <a:lnTo>
                      <a:pt x="0" y="57"/>
                    </a:lnTo>
                    <a:lnTo>
                      <a:pt x="57" y="114"/>
                    </a:lnTo>
                    <a:lnTo>
                      <a:pt x="57" y="199"/>
                    </a:lnTo>
                    <a:lnTo>
                      <a:pt x="114" y="142"/>
                    </a:lnTo>
                    <a:lnTo>
                      <a:pt x="312" y="170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284" y="0"/>
                    </a:lnTo>
                    <a:lnTo>
                      <a:pt x="170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615" y="2259"/>
                <a:ext cx="141" cy="311"/>
              </a:xfrm>
              <a:custGeom>
                <a:avLst/>
                <a:gdLst>
                  <a:gd name="T0" fmla="*/ 85 w 141"/>
                  <a:gd name="T1" fmla="*/ 0 h 311"/>
                  <a:gd name="T2" fmla="*/ 0 w 141"/>
                  <a:gd name="T3" fmla="*/ 56 h 311"/>
                  <a:gd name="T4" fmla="*/ 85 w 141"/>
                  <a:gd name="T5" fmla="*/ 311 h 311"/>
                  <a:gd name="T6" fmla="*/ 85 w 141"/>
                  <a:gd name="T7" fmla="*/ 141 h 311"/>
                  <a:gd name="T8" fmla="*/ 141 w 141"/>
                  <a:gd name="T9" fmla="*/ 113 h 311"/>
                  <a:gd name="T10" fmla="*/ 85 w 141"/>
                  <a:gd name="T11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311">
                    <a:moveTo>
                      <a:pt x="85" y="0"/>
                    </a:moveTo>
                    <a:lnTo>
                      <a:pt x="0" y="56"/>
                    </a:lnTo>
                    <a:lnTo>
                      <a:pt x="85" y="311"/>
                    </a:lnTo>
                    <a:lnTo>
                      <a:pt x="85" y="141"/>
                    </a:lnTo>
                    <a:lnTo>
                      <a:pt x="141" y="113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3068" y="3194"/>
                <a:ext cx="199" cy="170"/>
              </a:xfrm>
              <a:custGeom>
                <a:avLst/>
                <a:gdLst>
                  <a:gd name="T0" fmla="*/ 85 w 199"/>
                  <a:gd name="T1" fmla="*/ 0 h 170"/>
                  <a:gd name="T2" fmla="*/ 0 w 199"/>
                  <a:gd name="T3" fmla="*/ 113 h 170"/>
                  <a:gd name="T4" fmla="*/ 28 w 199"/>
                  <a:gd name="T5" fmla="*/ 170 h 170"/>
                  <a:gd name="T6" fmla="*/ 142 w 199"/>
                  <a:gd name="T7" fmla="*/ 142 h 170"/>
                  <a:gd name="T8" fmla="*/ 199 w 199"/>
                  <a:gd name="T9" fmla="*/ 28 h 170"/>
                  <a:gd name="T10" fmla="*/ 142 w 199"/>
                  <a:gd name="T11" fmla="*/ 28 h 170"/>
                  <a:gd name="T12" fmla="*/ 85 w 199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170">
                    <a:moveTo>
                      <a:pt x="85" y="0"/>
                    </a:moveTo>
                    <a:lnTo>
                      <a:pt x="0" y="113"/>
                    </a:lnTo>
                    <a:lnTo>
                      <a:pt x="28" y="170"/>
                    </a:lnTo>
                    <a:lnTo>
                      <a:pt x="142" y="142"/>
                    </a:lnTo>
                    <a:lnTo>
                      <a:pt x="199" y="28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550" y="3194"/>
                <a:ext cx="142" cy="142"/>
              </a:xfrm>
              <a:custGeom>
                <a:avLst/>
                <a:gdLst>
                  <a:gd name="T0" fmla="*/ 0 w 142"/>
                  <a:gd name="T1" fmla="*/ 28 h 142"/>
                  <a:gd name="T2" fmla="*/ 0 w 142"/>
                  <a:gd name="T3" fmla="*/ 113 h 142"/>
                  <a:gd name="T4" fmla="*/ 85 w 142"/>
                  <a:gd name="T5" fmla="*/ 142 h 142"/>
                  <a:gd name="T6" fmla="*/ 142 w 142"/>
                  <a:gd name="T7" fmla="*/ 113 h 142"/>
                  <a:gd name="T8" fmla="*/ 85 w 142"/>
                  <a:gd name="T9" fmla="*/ 57 h 142"/>
                  <a:gd name="T10" fmla="*/ 85 w 142"/>
                  <a:gd name="T11" fmla="*/ 0 h 142"/>
                  <a:gd name="T12" fmla="*/ 0 w 142"/>
                  <a:gd name="T13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28"/>
                    </a:moveTo>
                    <a:lnTo>
                      <a:pt x="0" y="113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805" y="1096"/>
                <a:ext cx="170" cy="482"/>
              </a:xfrm>
              <a:custGeom>
                <a:avLst/>
                <a:gdLst>
                  <a:gd name="T0" fmla="*/ 142 w 170"/>
                  <a:gd name="T1" fmla="*/ 0 h 482"/>
                  <a:gd name="T2" fmla="*/ 57 w 170"/>
                  <a:gd name="T3" fmla="*/ 57 h 482"/>
                  <a:gd name="T4" fmla="*/ 57 w 170"/>
                  <a:gd name="T5" fmla="*/ 284 h 482"/>
                  <a:gd name="T6" fmla="*/ 0 w 170"/>
                  <a:gd name="T7" fmla="*/ 425 h 482"/>
                  <a:gd name="T8" fmla="*/ 57 w 170"/>
                  <a:gd name="T9" fmla="*/ 482 h 482"/>
                  <a:gd name="T10" fmla="*/ 142 w 170"/>
                  <a:gd name="T11" fmla="*/ 482 h 482"/>
                  <a:gd name="T12" fmla="*/ 170 w 170"/>
                  <a:gd name="T13" fmla="*/ 425 h 482"/>
                  <a:gd name="T14" fmla="*/ 142 w 170"/>
                  <a:gd name="T15" fmla="*/ 369 h 482"/>
                  <a:gd name="T16" fmla="*/ 170 w 170"/>
                  <a:gd name="T17" fmla="*/ 284 h 482"/>
                  <a:gd name="T18" fmla="*/ 142 w 170"/>
                  <a:gd name="T19" fmla="*/ 170 h 482"/>
                  <a:gd name="T20" fmla="*/ 142 w 170"/>
                  <a:gd name="T21" fmla="*/ 114 h 482"/>
                  <a:gd name="T22" fmla="*/ 170 w 170"/>
                  <a:gd name="T23" fmla="*/ 29 h 482"/>
                  <a:gd name="T24" fmla="*/ 142 w 170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482">
                    <a:moveTo>
                      <a:pt x="142" y="0"/>
                    </a:moveTo>
                    <a:lnTo>
                      <a:pt x="57" y="57"/>
                    </a:lnTo>
                    <a:lnTo>
                      <a:pt x="57" y="284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142" y="482"/>
                    </a:lnTo>
                    <a:lnTo>
                      <a:pt x="170" y="425"/>
                    </a:lnTo>
                    <a:lnTo>
                      <a:pt x="142" y="369"/>
                    </a:lnTo>
                    <a:lnTo>
                      <a:pt x="170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170" y="29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202" y="784"/>
                <a:ext cx="369" cy="199"/>
              </a:xfrm>
              <a:custGeom>
                <a:avLst/>
                <a:gdLst>
                  <a:gd name="T0" fmla="*/ 0 w 369"/>
                  <a:gd name="T1" fmla="*/ 199 h 199"/>
                  <a:gd name="T2" fmla="*/ 113 w 369"/>
                  <a:gd name="T3" fmla="*/ 85 h 199"/>
                  <a:gd name="T4" fmla="*/ 227 w 369"/>
                  <a:gd name="T5" fmla="*/ 0 h 199"/>
                  <a:gd name="T6" fmla="*/ 255 w 369"/>
                  <a:gd name="T7" fmla="*/ 85 h 199"/>
                  <a:gd name="T8" fmla="*/ 312 w 369"/>
                  <a:gd name="T9" fmla="*/ 85 h 199"/>
                  <a:gd name="T10" fmla="*/ 312 w 369"/>
                  <a:gd name="T11" fmla="*/ 29 h 199"/>
                  <a:gd name="T12" fmla="*/ 369 w 369"/>
                  <a:gd name="T13" fmla="*/ 57 h 199"/>
                  <a:gd name="T14" fmla="*/ 340 w 369"/>
                  <a:gd name="T15" fmla="*/ 142 h 199"/>
                  <a:gd name="T16" fmla="*/ 255 w 369"/>
                  <a:gd name="T17" fmla="*/ 199 h 199"/>
                  <a:gd name="T18" fmla="*/ 199 w 369"/>
                  <a:gd name="T19" fmla="*/ 199 h 199"/>
                  <a:gd name="T20" fmla="*/ 142 w 369"/>
                  <a:gd name="T21" fmla="*/ 142 h 199"/>
                  <a:gd name="T22" fmla="*/ 113 w 369"/>
                  <a:gd name="T23" fmla="*/ 199 h 199"/>
                  <a:gd name="T24" fmla="*/ 0 w 369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199">
                    <a:moveTo>
                      <a:pt x="0" y="199"/>
                    </a:moveTo>
                    <a:lnTo>
                      <a:pt x="113" y="85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340" y="142"/>
                    </a:lnTo>
                    <a:lnTo>
                      <a:pt x="255" y="199"/>
                    </a:lnTo>
                    <a:lnTo>
                      <a:pt x="199" y="199"/>
                    </a:lnTo>
                    <a:lnTo>
                      <a:pt x="142" y="142"/>
                    </a:lnTo>
                    <a:lnTo>
                      <a:pt x="113" y="199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259" y="1040"/>
                <a:ext cx="170" cy="198"/>
              </a:xfrm>
              <a:custGeom>
                <a:avLst/>
                <a:gdLst>
                  <a:gd name="T0" fmla="*/ 113 w 170"/>
                  <a:gd name="T1" fmla="*/ 0 h 198"/>
                  <a:gd name="T2" fmla="*/ 170 w 170"/>
                  <a:gd name="T3" fmla="*/ 85 h 198"/>
                  <a:gd name="T4" fmla="*/ 56 w 170"/>
                  <a:gd name="T5" fmla="*/ 141 h 198"/>
                  <a:gd name="T6" fmla="*/ 28 w 170"/>
                  <a:gd name="T7" fmla="*/ 198 h 198"/>
                  <a:gd name="T8" fmla="*/ 0 w 170"/>
                  <a:gd name="T9" fmla="*/ 198 h 198"/>
                  <a:gd name="T10" fmla="*/ 0 w 170"/>
                  <a:gd name="T11" fmla="*/ 85 h 198"/>
                  <a:gd name="T12" fmla="*/ 85 w 170"/>
                  <a:gd name="T13" fmla="*/ 85 h 198"/>
                  <a:gd name="T14" fmla="*/ 113 w 170"/>
                  <a:gd name="T1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98">
                    <a:moveTo>
                      <a:pt x="113" y="0"/>
                    </a:moveTo>
                    <a:lnTo>
                      <a:pt x="170" y="85"/>
                    </a:lnTo>
                    <a:lnTo>
                      <a:pt x="56" y="141"/>
                    </a:lnTo>
                    <a:lnTo>
                      <a:pt x="28" y="198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5109" y="983"/>
                <a:ext cx="312" cy="340"/>
              </a:xfrm>
              <a:custGeom>
                <a:avLst/>
                <a:gdLst>
                  <a:gd name="T0" fmla="*/ 142 w 312"/>
                  <a:gd name="T1" fmla="*/ 0 h 340"/>
                  <a:gd name="T2" fmla="*/ 142 w 312"/>
                  <a:gd name="T3" fmla="*/ 85 h 340"/>
                  <a:gd name="T4" fmla="*/ 114 w 312"/>
                  <a:gd name="T5" fmla="*/ 142 h 340"/>
                  <a:gd name="T6" fmla="*/ 114 w 312"/>
                  <a:gd name="T7" fmla="*/ 198 h 340"/>
                  <a:gd name="T8" fmla="*/ 0 w 312"/>
                  <a:gd name="T9" fmla="*/ 255 h 340"/>
                  <a:gd name="T10" fmla="*/ 142 w 312"/>
                  <a:gd name="T11" fmla="*/ 340 h 340"/>
                  <a:gd name="T12" fmla="*/ 142 w 312"/>
                  <a:gd name="T13" fmla="*/ 255 h 340"/>
                  <a:gd name="T14" fmla="*/ 199 w 312"/>
                  <a:gd name="T15" fmla="*/ 283 h 340"/>
                  <a:gd name="T16" fmla="*/ 227 w 312"/>
                  <a:gd name="T17" fmla="*/ 198 h 340"/>
                  <a:gd name="T18" fmla="*/ 312 w 312"/>
                  <a:gd name="T19" fmla="*/ 227 h 340"/>
                  <a:gd name="T20" fmla="*/ 312 w 312"/>
                  <a:gd name="T21" fmla="*/ 198 h 340"/>
                  <a:gd name="T22" fmla="*/ 255 w 312"/>
                  <a:gd name="T23" fmla="*/ 142 h 340"/>
                  <a:gd name="T24" fmla="*/ 255 w 312"/>
                  <a:gd name="T25" fmla="*/ 85 h 340"/>
                  <a:gd name="T26" fmla="*/ 227 w 312"/>
                  <a:gd name="T27" fmla="*/ 28 h 340"/>
                  <a:gd name="T28" fmla="*/ 170 w 312"/>
                  <a:gd name="T29" fmla="*/ 0 h 340"/>
                  <a:gd name="T30" fmla="*/ 142 w 312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40">
                    <a:moveTo>
                      <a:pt x="142" y="0"/>
                    </a:moveTo>
                    <a:lnTo>
                      <a:pt x="142" y="85"/>
                    </a:lnTo>
                    <a:lnTo>
                      <a:pt x="114" y="142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142" y="340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198"/>
                    </a:lnTo>
                    <a:lnTo>
                      <a:pt x="312" y="227"/>
                    </a:lnTo>
                    <a:lnTo>
                      <a:pt x="312" y="198"/>
                    </a:ln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28"/>
                    </a:lnTo>
                    <a:lnTo>
                      <a:pt x="170" y="0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230" y="2570"/>
                <a:ext cx="227" cy="142"/>
              </a:xfrm>
              <a:custGeom>
                <a:avLst/>
                <a:gdLst>
                  <a:gd name="T0" fmla="*/ 227 w 227"/>
                  <a:gd name="T1" fmla="*/ 0 h 142"/>
                  <a:gd name="T2" fmla="*/ 0 w 227"/>
                  <a:gd name="T3" fmla="*/ 57 h 142"/>
                  <a:gd name="T4" fmla="*/ 142 w 227"/>
                  <a:gd name="T5" fmla="*/ 142 h 142"/>
                  <a:gd name="T6" fmla="*/ 142 w 227"/>
                  <a:gd name="T7" fmla="*/ 85 h 142"/>
                  <a:gd name="T8" fmla="*/ 227 w 227"/>
                  <a:gd name="T9" fmla="*/ 85 h 142"/>
                  <a:gd name="T10" fmla="*/ 227 w 227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42">
                    <a:moveTo>
                      <a:pt x="227" y="0"/>
                    </a:moveTo>
                    <a:lnTo>
                      <a:pt x="0" y="5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227" y="85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542" y="2344"/>
                <a:ext cx="85" cy="198"/>
              </a:xfrm>
              <a:custGeom>
                <a:avLst/>
                <a:gdLst>
                  <a:gd name="T0" fmla="*/ 0 w 85"/>
                  <a:gd name="T1" fmla="*/ 0 h 198"/>
                  <a:gd name="T2" fmla="*/ 0 w 85"/>
                  <a:gd name="T3" fmla="*/ 85 h 198"/>
                  <a:gd name="T4" fmla="*/ 29 w 85"/>
                  <a:gd name="T5" fmla="*/ 113 h 198"/>
                  <a:gd name="T6" fmla="*/ 0 w 85"/>
                  <a:gd name="T7" fmla="*/ 141 h 198"/>
                  <a:gd name="T8" fmla="*/ 0 w 85"/>
                  <a:gd name="T9" fmla="*/ 198 h 198"/>
                  <a:gd name="T10" fmla="*/ 57 w 85"/>
                  <a:gd name="T11" fmla="*/ 170 h 198"/>
                  <a:gd name="T12" fmla="*/ 85 w 85"/>
                  <a:gd name="T13" fmla="*/ 113 h 198"/>
                  <a:gd name="T14" fmla="*/ 57 w 85"/>
                  <a:gd name="T15" fmla="*/ 56 h 198"/>
                  <a:gd name="T16" fmla="*/ 85 w 85"/>
                  <a:gd name="T17" fmla="*/ 56 h 198"/>
                  <a:gd name="T18" fmla="*/ 57 w 85"/>
                  <a:gd name="T19" fmla="*/ 0 h 198"/>
                  <a:gd name="T20" fmla="*/ 0 w 85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198">
                    <a:moveTo>
                      <a:pt x="0" y="0"/>
                    </a:moveTo>
                    <a:lnTo>
                      <a:pt x="0" y="85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85" y="113"/>
                    </a:lnTo>
                    <a:lnTo>
                      <a:pt x="57" y="56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607" y="1295"/>
                <a:ext cx="907" cy="1190"/>
              </a:xfrm>
              <a:custGeom>
                <a:avLst/>
                <a:gdLst>
                  <a:gd name="T0" fmla="*/ 0 w 907"/>
                  <a:gd name="T1" fmla="*/ 1020 h 1190"/>
                  <a:gd name="T2" fmla="*/ 28 w 907"/>
                  <a:gd name="T3" fmla="*/ 1049 h 1190"/>
                  <a:gd name="T4" fmla="*/ 0 w 907"/>
                  <a:gd name="T5" fmla="*/ 1105 h 1190"/>
                  <a:gd name="T6" fmla="*/ 85 w 907"/>
                  <a:gd name="T7" fmla="*/ 1190 h 1190"/>
                  <a:gd name="T8" fmla="*/ 312 w 907"/>
                  <a:gd name="T9" fmla="*/ 1134 h 1190"/>
                  <a:gd name="T10" fmla="*/ 425 w 907"/>
                  <a:gd name="T11" fmla="*/ 1049 h 1190"/>
                  <a:gd name="T12" fmla="*/ 425 w 907"/>
                  <a:gd name="T13" fmla="*/ 964 h 1190"/>
                  <a:gd name="T14" fmla="*/ 482 w 907"/>
                  <a:gd name="T15" fmla="*/ 964 h 1190"/>
                  <a:gd name="T16" fmla="*/ 595 w 907"/>
                  <a:gd name="T17" fmla="*/ 765 h 1190"/>
                  <a:gd name="T18" fmla="*/ 652 w 907"/>
                  <a:gd name="T19" fmla="*/ 737 h 1190"/>
                  <a:gd name="T20" fmla="*/ 652 w 907"/>
                  <a:gd name="T21" fmla="*/ 680 h 1190"/>
                  <a:gd name="T22" fmla="*/ 567 w 907"/>
                  <a:gd name="T23" fmla="*/ 623 h 1190"/>
                  <a:gd name="T24" fmla="*/ 708 w 907"/>
                  <a:gd name="T25" fmla="*/ 595 h 1190"/>
                  <a:gd name="T26" fmla="*/ 652 w 907"/>
                  <a:gd name="T27" fmla="*/ 538 h 1190"/>
                  <a:gd name="T28" fmla="*/ 708 w 907"/>
                  <a:gd name="T29" fmla="*/ 538 h 1190"/>
                  <a:gd name="T30" fmla="*/ 765 w 907"/>
                  <a:gd name="T31" fmla="*/ 482 h 1190"/>
                  <a:gd name="T32" fmla="*/ 680 w 907"/>
                  <a:gd name="T33" fmla="*/ 453 h 1190"/>
                  <a:gd name="T34" fmla="*/ 680 w 907"/>
                  <a:gd name="T35" fmla="*/ 425 h 1190"/>
                  <a:gd name="T36" fmla="*/ 822 w 907"/>
                  <a:gd name="T37" fmla="*/ 397 h 1190"/>
                  <a:gd name="T38" fmla="*/ 822 w 907"/>
                  <a:gd name="T39" fmla="*/ 283 h 1190"/>
                  <a:gd name="T40" fmla="*/ 907 w 907"/>
                  <a:gd name="T41" fmla="*/ 255 h 1190"/>
                  <a:gd name="T42" fmla="*/ 850 w 907"/>
                  <a:gd name="T43" fmla="*/ 170 h 1190"/>
                  <a:gd name="T44" fmla="*/ 879 w 907"/>
                  <a:gd name="T45" fmla="*/ 141 h 1190"/>
                  <a:gd name="T46" fmla="*/ 850 w 907"/>
                  <a:gd name="T47" fmla="*/ 85 h 1190"/>
                  <a:gd name="T48" fmla="*/ 879 w 907"/>
                  <a:gd name="T49" fmla="*/ 56 h 1190"/>
                  <a:gd name="T50" fmla="*/ 850 w 907"/>
                  <a:gd name="T51" fmla="*/ 0 h 1190"/>
                  <a:gd name="T52" fmla="*/ 708 w 907"/>
                  <a:gd name="T53" fmla="*/ 0 h 1190"/>
                  <a:gd name="T54" fmla="*/ 680 w 907"/>
                  <a:gd name="T55" fmla="*/ 28 h 1190"/>
                  <a:gd name="T56" fmla="*/ 708 w 907"/>
                  <a:gd name="T57" fmla="*/ 56 h 1190"/>
                  <a:gd name="T58" fmla="*/ 652 w 907"/>
                  <a:gd name="T59" fmla="*/ 85 h 1190"/>
                  <a:gd name="T60" fmla="*/ 737 w 907"/>
                  <a:gd name="T61" fmla="*/ 113 h 1190"/>
                  <a:gd name="T62" fmla="*/ 794 w 907"/>
                  <a:gd name="T63" fmla="*/ 85 h 1190"/>
                  <a:gd name="T64" fmla="*/ 822 w 907"/>
                  <a:gd name="T65" fmla="*/ 141 h 1190"/>
                  <a:gd name="T66" fmla="*/ 794 w 907"/>
                  <a:gd name="T67" fmla="*/ 170 h 1190"/>
                  <a:gd name="T68" fmla="*/ 737 w 907"/>
                  <a:gd name="T69" fmla="*/ 141 h 1190"/>
                  <a:gd name="T70" fmla="*/ 737 w 907"/>
                  <a:gd name="T71" fmla="*/ 198 h 1190"/>
                  <a:gd name="T72" fmla="*/ 708 w 907"/>
                  <a:gd name="T73" fmla="*/ 283 h 1190"/>
                  <a:gd name="T74" fmla="*/ 680 w 907"/>
                  <a:gd name="T75" fmla="*/ 255 h 1190"/>
                  <a:gd name="T76" fmla="*/ 708 w 907"/>
                  <a:gd name="T77" fmla="*/ 141 h 1190"/>
                  <a:gd name="T78" fmla="*/ 652 w 907"/>
                  <a:gd name="T79" fmla="*/ 141 h 1190"/>
                  <a:gd name="T80" fmla="*/ 595 w 907"/>
                  <a:gd name="T81" fmla="*/ 255 h 1190"/>
                  <a:gd name="T82" fmla="*/ 368 w 907"/>
                  <a:gd name="T83" fmla="*/ 283 h 1190"/>
                  <a:gd name="T84" fmla="*/ 368 w 907"/>
                  <a:gd name="T85" fmla="*/ 425 h 1190"/>
                  <a:gd name="T86" fmla="*/ 340 w 907"/>
                  <a:gd name="T87" fmla="*/ 453 h 1190"/>
                  <a:gd name="T88" fmla="*/ 425 w 907"/>
                  <a:gd name="T89" fmla="*/ 595 h 1190"/>
                  <a:gd name="T90" fmla="*/ 312 w 907"/>
                  <a:gd name="T91" fmla="*/ 595 h 1190"/>
                  <a:gd name="T92" fmla="*/ 312 w 907"/>
                  <a:gd name="T93" fmla="*/ 623 h 1190"/>
                  <a:gd name="T94" fmla="*/ 283 w 907"/>
                  <a:gd name="T95" fmla="*/ 680 h 1190"/>
                  <a:gd name="T96" fmla="*/ 227 w 907"/>
                  <a:gd name="T97" fmla="*/ 652 h 1190"/>
                  <a:gd name="T98" fmla="*/ 227 w 907"/>
                  <a:gd name="T99" fmla="*/ 765 h 1190"/>
                  <a:gd name="T100" fmla="*/ 340 w 907"/>
                  <a:gd name="T101" fmla="*/ 822 h 1190"/>
                  <a:gd name="T102" fmla="*/ 283 w 907"/>
                  <a:gd name="T103" fmla="*/ 879 h 1190"/>
                  <a:gd name="T104" fmla="*/ 227 w 907"/>
                  <a:gd name="T105" fmla="*/ 850 h 1190"/>
                  <a:gd name="T106" fmla="*/ 142 w 907"/>
                  <a:gd name="T107" fmla="*/ 907 h 1190"/>
                  <a:gd name="T108" fmla="*/ 142 w 907"/>
                  <a:gd name="T109" fmla="*/ 992 h 1190"/>
                  <a:gd name="T110" fmla="*/ 170 w 907"/>
                  <a:gd name="T111" fmla="*/ 1020 h 1190"/>
                  <a:gd name="T112" fmla="*/ 227 w 907"/>
                  <a:gd name="T113" fmla="*/ 1020 h 1190"/>
                  <a:gd name="T114" fmla="*/ 198 w 907"/>
                  <a:gd name="T115" fmla="*/ 1105 h 1190"/>
                  <a:gd name="T116" fmla="*/ 85 w 907"/>
                  <a:gd name="T117" fmla="*/ 1105 h 1190"/>
                  <a:gd name="T118" fmla="*/ 85 w 907"/>
                  <a:gd name="T119" fmla="*/ 1077 h 1190"/>
                  <a:gd name="T120" fmla="*/ 28 w 907"/>
                  <a:gd name="T121" fmla="*/ 992 h 1190"/>
                  <a:gd name="T122" fmla="*/ 0 w 907"/>
                  <a:gd name="T12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7" h="1190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105"/>
                    </a:lnTo>
                    <a:lnTo>
                      <a:pt x="85" y="1190"/>
                    </a:lnTo>
                    <a:lnTo>
                      <a:pt x="312" y="1134"/>
                    </a:lnTo>
                    <a:lnTo>
                      <a:pt x="425" y="104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95" y="765"/>
                    </a:lnTo>
                    <a:lnTo>
                      <a:pt x="652" y="737"/>
                    </a:lnTo>
                    <a:lnTo>
                      <a:pt x="652" y="680"/>
                    </a:lnTo>
                    <a:lnTo>
                      <a:pt x="567" y="623"/>
                    </a:lnTo>
                    <a:lnTo>
                      <a:pt x="708" y="595"/>
                    </a:lnTo>
                    <a:lnTo>
                      <a:pt x="652" y="538"/>
                    </a:lnTo>
                    <a:lnTo>
                      <a:pt x="708" y="538"/>
                    </a:lnTo>
                    <a:lnTo>
                      <a:pt x="765" y="482"/>
                    </a:lnTo>
                    <a:lnTo>
                      <a:pt x="680" y="453"/>
                    </a:lnTo>
                    <a:lnTo>
                      <a:pt x="680" y="425"/>
                    </a:lnTo>
                    <a:lnTo>
                      <a:pt x="822" y="397"/>
                    </a:lnTo>
                    <a:lnTo>
                      <a:pt x="822" y="283"/>
                    </a:lnTo>
                    <a:lnTo>
                      <a:pt x="907" y="255"/>
                    </a:lnTo>
                    <a:lnTo>
                      <a:pt x="850" y="170"/>
                    </a:lnTo>
                    <a:lnTo>
                      <a:pt x="879" y="141"/>
                    </a:lnTo>
                    <a:lnTo>
                      <a:pt x="850" y="85"/>
                    </a:lnTo>
                    <a:lnTo>
                      <a:pt x="879" y="56"/>
                    </a:lnTo>
                    <a:lnTo>
                      <a:pt x="850" y="0"/>
                    </a:lnTo>
                    <a:lnTo>
                      <a:pt x="708" y="0"/>
                    </a:lnTo>
                    <a:lnTo>
                      <a:pt x="680" y="28"/>
                    </a:lnTo>
                    <a:lnTo>
                      <a:pt x="708" y="56"/>
                    </a:lnTo>
                    <a:lnTo>
                      <a:pt x="652" y="85"/>
                    </a:lnTo>
                    <a:lnTo>
                      <a:pt x="737" y="113"/>
                    </a:lnTo>
                    <a:lnTo>
                      <a:pt x="794" y="85"/>
                    </a:lnTo>
                    <a:lnTo>
                      <a:pt x="822" y="141"/>
                    </a:lnTo>
                    <a:lnTo>
                      <a:pt x="794" y="170"/>
                    </a:lnTo>
                    <a:lnTo>
                      <a:pt x="737" y="141"/>
                    </a:lnTo>
                    <a:lnTo>
                      <a:pt x="737" y="198"/>
                    </a:lnTo>
                    <a:lnTo>
                      <a:pt x="708" y="283"/>
                    </a:lnTo>
                    <a:lnTo>
                      <a:pt x="680" y="255"/>
                    </a:lnTo>
                    <a:lnTo>
                      <a:pt x="708" y="141"/>
                    </a:lnTo>
                    <a:lnTo>
                      <a:pt x="652" y="141"/>
                    </a:lnTo>
                    <a:lnTo>
                      <a:pt x="595" y="255"/>
                    </a:lnTo>
                    <a:lnTo>
                      <a:pt x="368" y="283"/>
                    </a:lnTo>
                    <a:lnTo>
                      <a:pt x="368" y="425"/>
                    </a:lnTo>
                    <a:lnTo>
                      <a:pt x="340" y="453"/>
                    </a:lnTo>
                    <a:lnTo>
                      <a:pt x="42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227" y="765"/>
                    </a:lnTo>
                    <a:lnTo>
                      <a:pt x="340" y="822"/>
                    </a:lnTo>
                    <a:lnTo>
                      <a:pt x="283" y="879"/>
                    </a:lnTo>
                    <a:lnTo>
                      <a:pt x="227" y="850"/>
                    </a:lnTo>
                    <a:lnTo>
                      <a:pt x="142" y="907"/>
                    </a:lnTo>
                    <a:lnTo>
                      <a:pt x="142" y="992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198" y="1105"/>
                    </a:lnTo>
                    <a:lnTo>
                      <a:pt x="85" y="1105"/>
                    </a:lnTo>
                    <a:lnTo>
                      <a:pt x="85" y="1077"/>
                    </a:lnTo>
                    <a:lnTo>
                      <a:pt x="28" y="992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5081" y="1011"/>
                <a:ext cx="113" cy="85"/>
              </a:xfrm>
              <a:custGeom>
                <a:avLst/>
                <a:gdLst>
                  <a:gd name="T0" fmla="*/ 113 w 113"/>
                  <a:gd name="T1" fmla="*/ 29 h 85"/>
                  <a:gd name="T2" fmla="*/ 57 w 113"/>
                  <a:gd name="T3" fmla="*/ 85 h 85"/>
                  <a:gd name="T4" fmla="*/ 0 w 113"/>
                  <a:gd name="T5" fmla="*/ 29 h 85"/>
                  <a:gd name="T6" fmla="*/ 28 w 113"/>
                  <a:gd name="T7" fmla="*/ 0 h 85"/>
                  <a:gd name="T8" fmla="*/ 113 w 113"/>
                  <a:gd name="T9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113" y="29"/>
                    </a:moveTo>
                    <a:lnTo>
                      <a:pt x="57" y="85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478" y="1266"/>
                <a:ext cx="255" cy="312"/>
              </a:xfrm>
              <a:custGeom>
                <a:avLst/>
                <a:gdLst>
                  <a:gd name="T0" fmla="*/ 0 w 255"/>
                  <a:gd name="T1" fmla="*/ 29 h 312"/>
                  <a:gd name="T2" fmla="*/ 57 w 255"/>
                  <a:gd name="T3" fmla="*/ 85 h 312"/>
                  <a:gd name="T4" fmla="*/ 28 w 255"/>
                  <a:gd name="T5" fmla="*/ 114 h 312"/>
                  <a:gd name="T6" fmla="*/ 28 w 255"/>
                  <a:gd name="T7" fmla="*/ 199 h 312"/>
                  <a:gd name="T8" fmla="*/ 0 w 255"/>
                  <a:gd name="T9" fmla="*/ 255 h 312"/>
                  <a:gd name="T10" fmla="*/ 28 w 255"/>
                  <a:gd name="T11" fmla="*/ 312 h 312"/>
                  <a:gd name="T12" fmla="*/ 85 w 255"/>
                  <a:gd name="T13" fmla="*/ 312 h 312"/>
                  <a:gd name="T14" fmla="*/ 85 w 255"/>
                  <a:gd name="T15" fmla="*/ 255 h 312"/>
                  <a:gd name="T16" fmla="*/ 170 w 255"/>
                  <a:gd name="T17" fmla="*/ 255 h 312"/>
                  <a:gd name="T18" fmla="*/ 170 w 255"/>
                  <a:gd name="T19" fmla="*/ 199 h 312"/>
                  <a:gd name="T20" fmla="*/ 227 w 255"/>
                  <a:gd name="T21" fmla="*/ 199 h 312"/>
                  <a:gd name="T22" fmla="*/ 255 w 255"/>
                  <a:gd name="T23" fmla="*/ 170 h 312"/>
                  <a:gd name="T24" fmla="*/ 198 w 255"/>
                  <a:gd name="T25" fmla="*/ 114 h 312"/>
                  <a:gd name="T26" fmla="*/ 170 w 255"/>
                  <a:gd name="T27" fmla="*/ 142 h 312"/>
                  <a:gd name="T28" fmla="*/ 142 w 255"/>
                  <a:gd name="T29" fmla="*/ 142 h 312"/>
                  <a:gd name="T30" fmla="*/ 170 w 255"/>
                  <a:gd name="T31" fmla="*/ 29 h 312"/>
                  <a:gd name="T32" fmla="*/ 85 w 255"/>
                  <a:gd name="T33" fmla="*/ 0 h 312"/>
                  <a:gd name="T34" fmla="*/ 0 w 255"/>
                  <a:gd name="T35" fmla="*/ 0 h 312"/>
                  <a:gd name="T36" fmla="*/ 0 w 255"/>
                  <a:gd name="T37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312">
                    <a:moveTo>
                      <a:pt x="0" y="29"/>
                    </a:moveTo>
                    <a:lnTo>
                      <a:pt x="57" y="85"/>
                    </a:lnTo>
                    <a:lnTo>
                      <a:pt x="28" y="114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170" y="199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198" y="114"/>
                    </a:lnTo>
                    <a:lnTo>
                      <a:pt x="170" y="142"/>
                    </a:lnTo>
                    <a:lnTo>
                      <a:pt x="142" y="142"/>
                    </a:lnTo>
                    <a:lnTo>
                      <a:pt x="170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486" y="1351"/>
                <a:ext cx="963" cy="652"/>
              </a:xfrm>
              <a:custGeom>
                <a:avLst/>
                <a:gdLst>
                  <a:gd name="T0" fmla="*/ 141 w 963"/>
                  <a:gd name="T1" fmla="*/ 426 h 652"/>
                  <a:gd name="T2" fmla="*/ 113 w 963"/>
                  <a:gd name="T3" fmla="*/ 454 h 652"/>
                  <a:gd name="T4" fmla="*/ 85 w 963"/>
                  <a:gd name="T5" fmla="*/ 454 h 652"/>
                  <a:gd name="T6" fmla="*/ 56 w 963"/>
                  <a:gd name="T7" fmla="*/ 482 h 652"/>
                  <a:gd name="T8" fmla="*/ 28 w 963"/>
                  <a:gd name="T9" fmla="*/ 397 h 652"/>
                  <a:gd name="T10" fmla="*/ 0 w 963"/>
                  <a:gd name="T11" fmla="*/ 369 h 652"/>
                  <a:gd name="T12" fmla="*/ 0 w 963"/>
                  <a:gd name="T13" fmla="*/ 312 h 652"/>
                  <a:gd name="T14" fmla="*/ 56 w 963"/>
                  <a:gd name="T15" fmla="*/ 312 h 652"/>
                  <a:gd name="T16" fmla="*/ 56 w 963"/>
                  <a:gd name="T17" fmla="*/ 256 h 652"/>
                  <a:gd name="T18" fmla="*/ 85 w 963"/>
                  <a:gd name="T19" fmla="*/ 170 h 652"/>
                  <a:gd name="T20" fmla="*/ 28 w 963"/>
                  <a:gd name="T21" fmla="*/ 142 h 652"/>
                  <a:gd name="T22" fmla="*/ 85 w 963"/>
                  <a:gd name="T23" fmla="*/ 85 h 652"/>
                  <a:gd name="T24" fmla="*/ 170 w 963"/>
                  <a:gd name="T25" fmla="*/ 85 h 652"/>
                  <a:gd name="T26" fmla="*/ 141 w 963"/>
                  <a:gd name="T27" fmla="*/ 114 h 652"/>
                  <a:gd name="T28" fmla="*/ 170 w 963"/>
                  <a:gd name="T29" fmla="*/ 142 h 652"/>
                  <a:gd name="T30" fmla="*/ 226 w 963"/>
                  <a:gd name="T31" fmla="*/ 114 h 652"/>
                  <a:gd name="T32" fmla="*/ 255 w 963"/>
                  <a:gd name="T33" fmla="*/ 170 h 652"/>
                  <a:gd name="T34" fmla="*/ 311 w 963"/>
                  <a:gd name="T35" fmla="*/ 170 h 652"/>
                  <a:gd name="T36" fmla="*/ 283 w 963"/>
                  <a:gd name="T37" fmla="*/ 142 h 652"/>
                  <a:gd name="T38" fmla="*/ 340 w 963"/>
                  <a:gd name="T39" fmla="*/ 142 h 652"/>
                  <a:gd name="T40" fmla="*/ 453 w 963"/>
                  <a:gd name="T41" fmla="*/ 57 h 652"/>
                  <a:gd name="T42" fmla="*/ 425 w 963"/>
                  <a:gd name="T43" fmla="*/ 29 h 652"/>
                  <a:gd name="T44" fmla="*/ 453 w 963"/>
                  <a:gd name="T45" fmla="*/ 0 h 652"/>
                  <a:gd name="T46" fmla="*/ 538 w 963"/>
                  <a:gd name="T47" fmla="*/ 57 h 652"/>
                  <a:gd name="T48" fmla="*/ 510 w 963"/>
                  <a:gd name="T49" fmla="*/ 85 h 652"/>
                  <a:gd name="T50" fmla="*/ 482 w 963"/>
                  <a:gd name="T51" fmla="*/ 85 h 652"/>
                  <a:gd name="T52" fmla="*/ 453 w 963"/>
                  <a:gd name="T53" fmla="*/ 170 h 652"/>
                  <a:gd name="T54" fmla="*/ 482 w 963"/>
                  <a:gd name="T55" fmla="*/ 199 h 652"/>
                  <a:gd name="T56" fmla="*/ 510 w 963"/>
                  <a:gd name="T57" fmla="*/ 199 h 652"/>
                  <a:gd name="T58" fmla="*/ 595 w 963"/>
                  <a:gd name="T59" fmla="*/ 256 h 652"/>
                  <a:gd name="T60" fmla="*/ 680 w 963"/>
                  <a:gd name="T61" fmla="*/ 227 h 652"/>
                  <a:gd name="T62" fmla="*/ 765 w 963"/>
                  <a:gd name="T63" fmla="*/ 142 h 652"/>
                  <a:gd name="T64" fmla="*/ 850 w 963"/>
                  <a:gd name="T65" fmla="*/ 227 h 652"/>
                  <a:gd name="T66" fmla="*/ 878 w 963"/>
                  <a:gd name="T67" fmla="*/ 170 h 652"/>
                  <a:gd name="T68" fmla="*/ 878 w 963"/>
                  <a:gd name="T69" fmla="*/ 114 h 652"/>
                  <a:gd name="T70" fmla="*/ 963 w 963"/>
                  <a:gd name="T71" fmla="*/ 114 h 652"/>
                  <a:gd name="T72" fmla="*/ 935 w 963"/>
                  <a:gd name="T73" fmla="*/ 284 h 652"/>
                  <a:gd name="T74" fmla="*/ 878 w 963"/>
                  <a:gd name="T75" fmla="*/ 341 h 652"/>
                  <a:gd name="T76" fmla="*/ 822 w 963"/>
                  <a:gd name="T77" fmla="*/ 511 h 652"/>
                  <a:gd name="T78" fmla="*/ 907 w 963"/>
                  <a:gd name="T79" fmla="*/ 624 h 652"/>
                  <a:gd name="T80" fmla="*/ 878 w 963"/>
                  <a:gd name="T81" fmla="*/ 652 h 652"/>
                  <a:gd name="T82" fmla="*/ 822 w 963"/>
                  <a:gd name="T83" fmla="*/ 624 h 652"/>
                  <a:gd name="T84" fmla="*/ 822 w 963"/>
                  <a:gd name="T85" fmla="*/ 596 h 652"/>
                  <a:gd name="T86" fmla="*/ 737 w 963"/>
                  <a:gd name="T87" fmla="*/ 624 h 652"/>
                  <a:gd name="T88" fmla="*/ 652 w 963"/>
                  <a:gd name="T89" fmla="*/ 539 h 652"/>
                  <a:gd name="T90" fmla="*/ 623 w 963"/>
                  <a:gd name="T91" fmla="*/ 454 h 652"/>
                  <a:gd name="T92" fmla="*/ 595 w 963"/>
                  <a:gd name="T93" fmla="*/ 426 h 652"/>
                  <a:gd name="T94" fmla="*/ 510 w 963"/>
                  <a:gd name="T95" fmla="*/ 426 h 652"/>
                  <a:gd name="T96" fmla="*/ 453 w 963"/>
                  <a:gd name="T97" fmla="*/ 454 h 652"/>
                  <a:gd name="T98" fmla="*/ 425 w 963"/>
                  <a:gd name="T99" fmla="*/ 397 h 652"/>
                  <a:gd name="T100" fmla="*/ 396 w 963"/>
                  <a:gd name="T101" fmla="*/ 397 h 652"/>
                  <a:gd name="T102" fmla="*/ 283 w 963"/>
                  <a:gd name="T103" fmla="*/ 284 h 652"/>
                  <a:gd name="T104" fmla="*/ 283 w 963"/>
                  <a:gd name="T105" fmla="*/ 312 h 652"/>
                  <a:gd name="T106" fmla="*/ 255 w 963"/>
                  <a:gd name="T107" fmla="*/ 312 h 652"/>
                  <a:gd name="T108" fmla="*/ 255 w 963"/>
                  <a:gd name="T109" fmla="*/ 369 h 652"/>
                  <a:gd name="T110" fmla="*/ 198 w 963"/>
                  <a:gd name="T111" fmla="*/ 341 h 652"/>
                  <a:gd name="T112" fmla="*/ 141 w 963"/>
                  <a:gd name="T113" fmla="*/ 42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3" h="652">
                    <a:moveTo>
                      <a:pt x="141" y="426"/>
                    </a:moveTo>
                    <a:lnTo>
                      <a:pt x="113" y="454"/>
                    </a:lnTo>
                    <a:lnTo>
                      <a:pt x="85" y="454"/>
                    </a:lnTo>
                    <a:lnTo>
                      <a:pt x="56" y="482"/>
                    </a:lnTo>
                    <a:lnTo>
                      <a:pt x="28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6" y="312"/>
                    </a:lnTo>
                    <a:lnTo>
                      <a:pt x="56" y="256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41" y="114"/>
                    </a:lnTo>
                    <a:lnTo>
                      <a:pt x="170" y="142"/>
                    </a:lnTo>
                    <a:lnTo>
                      <a:pt x="226" y="114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283" y="142"/>
                    </a:lnTo>
                    <a:lnTo>
                      <a:pt x="340" y="142"/>
                    </a:lnTo>
                    <a:lnTo>
                      <a:pt x="453" y="57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3" y="170"/>
                    </a:lnTo>
                    <a:lnTo>
                      <a:pt x="482" y="199"/>
                    </a:lnTo>
                    <a:lnTo>
                      <a:pt x="510" y="199"/>
                    </a:lnTo>
                    <a:lnTo>
                      <a:pt x="595" y="256"/>
                    </a:lnTo>
                    <a:lnTo>
                      <a:pt x="680" y="227"/>
                    </a:lnTo>
                    <a:lnTo>
                      <a:pt x="765" y="142"/>
                    </a:lnTo>
                    <a:lnTo>
                      <a:pt x="850" y="227"/>
                    </a:lnTo>
                    <a:lnTo>
                      <a:pt x="878" y="170"/>
                    </a:lnTo>
                    <a:lnTo>
                      <a:pt x="878" y="114"/>
                    </a:lnTo>
                    <a:lnTo>
                      <a:pt x="963" y="114"/>
                    </a:lnTo>
                    <a:lnTo>
                      <a:pt x="935" y="284"/>
                    </a:lnTo>
                    <a:lnTo>
                      <a:pt x="878" y="341"/>
                    </a:lnTo>
                    <a:lnTo>
                      <a:pt x="822" y="511"/>
                    </a:lnTo>
                    <a:lnTo>
                      <a:pt x="907" y="624"/>
                    </a:lnTo>
                    <a:lnTo>
                      <a:pt x="878" y="652"/>
                    </a:lnTo>
                    <a:lnTo>
                      <a:pt x="822" y="624"/>
                    </a:lnTo>
                    <a:lnTo>
                      <a:pt x="822" y="596"/>
                    </a:lnTo>
                    <a:lnTo>
                      <a:pt x="737" y="624"/>
                    </a:lnTo>
                    <a:lnTo>
                      <a:pt x="652" y="539"/>
                    </a:lnTo>
                    <a:lnTo>
                      <a:pt x="623" y="454"/>
                    </a:lnTo>
                    <a:lnTo>
                      <a:pt x="595" y="426"/>
                    </a:lnTo>
                    <a:lnTo>
                      <a:pt x="510" y="426"/>
                    </a:lnTo>
                    <a:lnTo>
                      <a:pt x="453" y="454"/>
                    </a:lnTo>
                    <a:lnTo>
                      <a:pt x="425" y="397"/>
                    </a:lnTo>
                    <a:lnTo>
                      <a:pt x="396" y="397"/>
                    </a:lnTo>
                    <a:lnTo>
                      <a:pt x="283" y="284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255" y="369"/>
                    </a:lnTo>
                    <a:lnTo>
                      <a:pt x="198" y="341"/>
                    </a:lnTo>
                    <a:lnTo>
                      <a:pt x="141" y="4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741" y="1947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85 w 283"/>
                  <a:gd name="T3" fmla="*/ 227 h 340"/>
                  <a:gd name="T4" fmla="*/ 28 w 283"/>
                  <a:gd name="T5" fmla="*/ 227 h 340"/>
                  <a:gd name="T6" fmla="*/ 28 w 283"/>
                  <a:gd name="T7" fmla="*/ 170 h 340"/>
                  <a:gd name="T8" fmla="*/ 0 w 283"/>
                  <a:gd name="T9" fmla="*/ 141 h 340"/>
                  <a:gd name="T10" fmla="*/ 28 w 283"/>
                  <a:gd name="T11" fmla="*/ 28 h 340"/>
                  <a:gd name="T12" fmla="*/ 85 w 283"/>
                  <a:gd name="T13" fmla="*/ 56 h 340"/>
                  <a:gd name="T14" fmla="*/ 141 w 283"/>
                  <a:gd name="T15" fmla="*/ 0 h 340"/>
                  <a:gd name="T16" fmla="*/ 227 w 283"/>
                  <a:gd name="T17" fmla="*/ 56 h 340"/>
                  <a:gd name="T18" fmla="*/ 255 w 283"/>
                  <a:gd name="T19" fmla="*/ 56 h 340"/>
                  <a:gd name="T20" fmla="*/ 255 w 283"/>
                  <a:gd name="T21" fmla="*/ 113 h 340"/>
                  <a:gd name="T22" fmla="*/ 227 w 283"/>
                  <a:gd name="T23" fmla="*/ 170 h 340"/>
                  <a:gd name="T24" fmla="*/ 283 w 283"/>
                  <a:gd name="T25" fmla="*/ 227 h 340"/>
                  <a:gd name="T26" fmla="*/ 198 w 283"/>
                  <a:gd name="T27" fmla="*/ 283 h 340"/>
                  <a:gd name="T28" fmla="*/ 198 w 283"/>
                  <a:gd name="T29" fmla="*/ 312 h 340"/>
                  <a:gd name="T30" fmla="*/ 85 w 283"/>
                  <a:gd name="T3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41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41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283" y="227"/>
                    </a:lnTo>
                    <a:lnTo>
                      <a:pt x="198" y="283"/>
                    </a:lnTo>
                    <a:lnTo>
                      <a:pt x="198" y="312"/>
                    </a:lnTo>
                    <a:lnTo>
                      <a:pt x="8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1635"/>
                <a:ext cx="1361" cy="1417"/>
              </a:xfrm>
              <a:custGeom>
                <a:avLst/>
                <a:gdLst>
                  <a:gd name="T0" fmla="*/ 1247 w 1361"/>
                  <a:gd name="T1" fmla="*/ 992 h 1417"/>
                  <a:gd name="T2" fmla="*/ 1219 w 1361"/>
                  <a:gd name="T3" fmla="*/ 1219 h 1417"/>
                  <a:gd name="T4" fmla="*/ 1134 w 1361"/>
                  <a:gd name="T5" fmla="*/ 1304 h 1417"/>
                  <a:gd name="T6" fmla="*/ 1049 w 1361"/>
                  <a:gd name="T7" fmla="*/ 1332 h 1417"/>
                  <a:gd name="T8" fmla="*/ 992 w 1361"/>
                  <a:gd name="T9" fmla="*/ 1361 h 1417"/>
                  <a:gd name="T10" fmla="*/ 935 w 1361"/>
                  <a:gd name="T11" fmla="*/ 1389 h 1417"/>
                  <a:gd name="T12" fmla="*/ 879 w 1361"/>
                  <a:gd name="T13" fmla="*/ 1361 h 1417"/>
                  <a:gd name="T14" fmla="*/ 822 w 1361"/>
                  <a:gd name="T15" fmla="*/ 1304 h 1417"/>
                  <a:gd name="T16" fmla="*/ 850 w 1361"/>
                  <a:gd name="T17" fmla="*/ 1191 h 1417"/>
                  <a:gd name="T18" fmla="*/ 850 w 1361"/>
                  <a:gd name="T19" fmla="*/ 1134 h 1417"/>
                  <a:gd name="T20" fmla="*/ 907 w 1361"/>
                  <a:gd name="T21" fmla="*/ 964 h 1417"/>
                  <a:gd name="T22" fmla="*/ 709 w 1361"/>
                  <a:gd name="T23" fmla="*/ 964 h 1417"/>
                  <a:gd name="T24" fmla="*/ 652 w 1361"/>
                  <a:gd name="T25" fmla="*/ 935 h 1417"/>
                  <a:gd name="T26" fmla="*/ 652 w 1361"/>
                  <a:gd name="T27" fmla="*/ 1077 h 1417"/>
                  <a:gd name="T28" fmla="*/ 567 w 1361"/>
                  <a:gd name="T29" fmla="*/ 1134 h 1417"/>
                  <a:gd name="T30" fmla="*/ 510 w 1361"/>
                  <a:gd name="T31" fmla="*/ 1162 h 1417"/>
                  <a:gd name="T32" fmla="*/ 425 w 1361"/>
                  <a:gd name="T33" fmla="*/ 1077 h 1417"/>
                  <a:gd name="T34" fmla="*/ 567 w 1361"/>
                  <a:gd name="T35" fmla="*/ 1049 h 1417"/>
                  <a:gd name="T36" fmla="*/ 567 w 1361"/>
                  <a:gd name="T37" fmla="*/ 964 h 1417"/>
                  <a:gd name="T38" fmla="*/ 453 w 1361"/>
                  <a:gd name="T39" fmla="*/ 850 h 1417"/>
                  <a:gd name="T40" fmla="*/ 425 w 1361"/>
                  <a:gd name="T41" fmla="*/ 765 h 1417"/>
                  <a:gd name="T42" fmla="*/ 510 w 1361"/>
                  <a:gd name="T43" fmla="*/ 624 h 1417"/>
                  <a:gd name="T44" fmla="*/ 539 w 1361"/>
                  <a:gd name="T45" fmla="*/ 482 h 1417"/>
                  <a:gd name="T46" fmla="*/ 539 w 1361"/>
                  <a:gd name="T47" fmla="*/ 368 h 1417"/>
                  <a:gd name="T48" fmla="*/ 340 w 1361"/>
                  <a:gd name="T49" fmla="*/ 340 h 1417"/>
                  <a:gd name="T50" fmla="*/ 340 w 1361"/>
                  <a:gd name="T51" fmla="*/ 539 h 1417"/>
                  <a:gd name="T52" fmla="*/ 340 w 1361"/>
                  <a:gd name="T53" fmla="*/ 737 h 1417"/>
                  <a:gd name="T54" fmla="*/ 312 w 1361"/>
                  <a:gd name="T55" fmla="*/ 652 h 1417"/>
                  <a:gd name="T56" fmla="*/ 142 w 1361"/>
                  <a:gd name="T57" fmla="*/ 624 h 1417"/>
                  <a:gd name="T58" fmla="*/ 28 w 1361"/>
                  <a:gd name="T59" fmla="*/ 624 h 1417"/>
                  <a:gd name="T60" fmla="*/ 0 w 1361"/>
                  <a:gd name="T61" fmla="*/ 510 h 1417"/>
                  <a:gd name="T62" fmla="*/ 0 w 1361"/>
                  <a:gd name="T63" fmla="*/ 482 h 1417"/>
                  <a:gd name="T64" fmla="*/ 113 w 1361"/>
                  <a:gd name="T65" fmla="*/ 368 h 1417"/>
                  <a:gd name="T66" fmla="*/ 198 w 1361"/>
                  <a:gd name="T67" fmla="*/ 198 h 1417"/>
                  <a:gd name="T68" fmla="*/ 312 w 1361"/>
                  <a:gd name="T69" fmla="*/ 85 h 1417"/>
                  <a:gd name="T70" fmla="*/ 340 w 1361"/>
                  <a:gd name="T71" fmla="*/ 0 h 1417"/>
                  <a:gd name="T72" fmla="*/ 510 w 1361"/>
                  <a:gd name="T73" fmla="*/ 170 h 1417"/>
                  <a:gd name="T74" fmla="*/ 680 w 1361"/>
                  <a:gd name="T75" fmla="*/ 170 h 1417"/>
                  <a:gd name="T76" fmla="*/ 879 w 1361"/>
                  <a:gd name="T77" fmla="*/ 312 h 1417"/>
                  <a:gd name="T78" fmla="*/ 964 w 1361"/>
                  <a:gd name="T79" fmla="*/ 340 h 1417"/>
                  <a:gd name="T80" fmla="*/ 1077 w 1361"/>
                  <a:gd name="T81" fmla="*/ 539 h 1417"/>
                  <a:gd name="T82" fmla="*/ 1106 w 1361"/>
                  <a:gd name="T83" fmla="*/ 765 h 1417"/>
                  <a:gd name="T84" fmla="*/ 1361 w 1361"/>
                  <a:gd name="T85" fmla="*/ 87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1" h="1417">
                    <a:moveTo>
                      <a:pt x="1361" y="879"/>
                    </a:moveTo>
                    <a:lnTo>
                      <a:pt x="1276" y="935"/>
                    </a:lnTo>
                    <a:lnTo>
                      <a:pt x="1247" y="992"/>
                    </a:lnTo>
                    <a:lnTo>
                      <a:pt x="1219" y="1106"/>
                    </a:lnTo>
                    <a:lnTo>
                      <a:pt x="1247" y="1191"/>
                    </a:lnTo>
                    <a:lnTo>
                      <a:pt x="1219" y="1219"/>
                    </a:lnTo>
                    <a:lnTo>
                      <a:pt x="1247" y="1247"/>
                    </a:lnTo>
                    <a:lnTo>
                      <a:pt x="1162" y="1304"/>
                    </a:lnTo>
                    <a:lnTo>
                      <a:pt x="1134" y="1304"/>
                    </a:lnTo>
                    <a:lnTo>
                      <a:pt x="1077" y="1361"/>
                    </a:lnTo>
                    <a:lnTo>
                      <a:pt x="1020" y="1361"/>
                    </a:lnTo>
                    <a:lnTo>
                      <a:pt x="1049" y="1332"/>
                    </a:lnTo>
                    <a:lnTo>
                      <a:pt x="1020" y="1276"/>
                    </a:lnTo>
                    <a:lnTo>
                      <a:pt x="992" y="1276"/>
                    </a:lnTo>
                    <a:lnTo>
                      <a:pt x="992" y="1361"/>
                    </a:lnTo>
                    <a:lnTo>
                      <a:pt x="935" y="1304"/>
                    </a:lnTo>
                    <a:lnTo>
                      <a:pt x="879" y="1304"/>
                    </a:lnTo>
                    <a:lnTo>
                      <a:pt x="935" y="1389"/>
                    </a:lnTo>
                    <a:lnTo>
                      <a:pt x="879" y="1417"/>
                    </a:lnTo>
                    <a:lnTo>
                      <a:pt x="850" y="1389"/>
                    </a:lnTo>
                    <a:lnTo>
                      <a:pt x="879" y="1361"/>
                    </a:lnTo>
                    <a:lnTo>
                      <a:pt x="794" y="1361"/>
                    </a:lnTo>
                    <a:lnTo>
                      <a:pt x="794" y="1332"/>
                    </a:lnTo>
                    <a:lnTo>
                      <a:pt x="822" y="1304"/>
                    </a:lnTo>
                    <a:lnTo>
                      <a:pt x="794" y="1276"/>
                    </a:lnTo>
                    <a:lnTo>
                      <a:pt x="765" y="1162"/>
                    </a:lnTo>
                    <a:lnTo>
                      <a:pt x="850" y="1191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850" y="1134"/>
                    </a:lnTo>
                    <a:lnTo>
                      <a:pt x="907" y="1077"/>
                    </a:lnTo>
                    <a:lnTo>
                      <a:pt x="879" y="1049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765" y="1077"/>
                    </a:lnTo>
                    <a:lnTo>
                      <a:pt x="709" y="964"/>
                    </a:lnTo>
                    <a:lnTo>
                      <a:pt x="737" y="879"/>
                    </a:lnTo>
                    <a:lnTo>
                      <a:pt x="652" y="879"/>
                    </a:lnTo>
                    <a:lnTo>
                      <a:pt x="652" y="935"/>
                    </a:lnTo>
                    <a:lnTo>
                      <a:pt x="624" y="964"/>
                    </a:lnTo>
                    <a:lnTo>
                      <a:pt x="680" y="992"/>
                    </a:lnTo>
                    <a:lnTo>
                      <a:pt x="652" y="1077"/>
                    </a:lnTo>
                    <a:lnTo>
                      <a:pt x="624" y="1077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39" y="1106"/>
                    </a:lnTo>
                    <a:lnTo>
                      <a:pt x="510" y="1106"/>
                    </a:lnTo>
                    <a:lnTo>
                      <a:pt x="510" y="1162"/>
                    </a:lnTo>
                    <a:lnTo>
                      <a:pt x="453" y="1191"/>
                    </a:lnTo>
                    <a:lnTo>
                      <a:pt x="482" y="1106"/>
                    </a:lnTo>
                    <a:lnTo>
                      <a:pt x="425" y="1077"/>
                    </a:lnTo>
                    <a:lnTo>
                      <a:pt x="453" y="992"/>
                    </a:lnTo>
                    <a:lnTo>
                      <a:pt x="510" y="1049"/>
                    </a:lnTo>
                    <a:lnTo>
                      <a:pt x="567" y="1049"/>
                    </a:lnTo>
                    <a:lnTo>
                      <a:pt x="567" y="992"/>
                    </a:lnTo>
                    <a:lnTo>
                      <a:pt x="595" y="992"/>
                    </a:lnTo>
                    <a:lnTo>
                      <a:pt x="567" y="964"/>
                    </a:lnTo>
                    <a:lnTo>
                      <a:pt x="539" y="879"/>
                    </a:lnTo>
                    <a:lnTo>
                      <a:pt x="482" y="907"/>
                    </a:lnTo>
                    <a:lnTo>
                      <a:pt x="453" y="850"/>
                    </a:lnTo>
                    <a:lnTo>
                      <a:pt x="368" y="879"/>
                    </a:lnTo>
                    <a:lnTo>
                      <a:pt x="368" y="822"/>
                    </a:lnTo>
                    <a:lnTo>
                      <a:pt x="425" y="765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510" y="624"/>
                    </a:lnTo>
                    <a:lnTo>
                      <a:pt x="510" y="595"/>
                    </a:lnTo>
                    <a:lnTo>
                      <a:pt x="595" y="539"/>
                    </a:lnTo>
                    <a:lnTo>
                      <a:pt x="539" y="482"/>
                    </a:lnTo>
                    <a:lnTo>
                      <a:pt x="567" y="425"/>
                    </a:lnTo>
                    <a:lnTo>
                      <a:pt x="567" y="368"/>
                    </a:lnTo>
                    <a:lnTo>
                      <a:pt x="539" y="368"/>
                    </a:lnTo>
                    <a:lnTo>
                      <a:pt x="453" y="312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12" y="453"/>
                    </a:lnTo>
                    <a:lnTo>
                      <a:pt x="340" y="482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652"/>
                    </a:lnTo>
                    <a:lnTo>
                      <a:pt x="28" y="624"/>
                    </a:lnTo>
                    <a:lnTo>
                      <a:pt x="28" y="595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57" y="453"/>
                    </a:lnTo>
                    <a:lnTo>
                      <a:pt x="85" y="312"/>
                    </a:lnTo>
                    <a:lnTo>
                      <a:pt x="113" y="368"/>
                    </a:lnTo>
                    <a:lnTo>
                      <a:pt x="170" y="340"/>
                    </a:lnTo>
                    <a:lnTo>
                      <a:pt x="142" y="255"/>
                    </a:lnTo>
                    <a:lnTo>
                      <a:pt x="198" y="198"/>
                    </a:lnTo>
                    <a:lnTo>
                      <a:pt x="198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09" y="255"/>
                    </a:lnTo>
                    <a:lnTo>
                      <a:pt x="794" y="340"/>
                    </a:lnTo>
                    <a:lnTo>
                      <a:pt x="879" y="312"/>
                    </a:lnTo>
                    <a:lnTo>
                      <a:pt x="879" y="340"/>
                    </a:lnTo>
                    <a:lnTo>
                      <a:pt x="935" y="368"/>
                    </a:lnTo>
                    <a:lnTo>
                      <a:pt x="964" y="340"/>
                    </a:lnTo>
                    <a:lnTo>
                      <a:pt x="1020" y="425"/>
                    </a:lnTo>
                    <a:lnTo>
                      <a:pt x="1106" y="482"/>
                    </a:lnTo>
                    <a:lnTo>
                      <a:pt x="1077" y="539"/>
                    </a:lnTo>
                    <a:lnTo>
                      <a:pt x="1077" y="652"/>
                    </a:lnTo>
                    <a:lnTo>
                      <a:pt x="1106" y="680"/>
                    </a:lnTo>
                    <a:lnTo>
                      <a:pt x="1106" y="765"/>
                    </a:lnTo>
                    <a:lnTo>
                      <a:pt x="1191" y="822"/>
                    </a:lnTo>
                    <a:lnTo>
                      <a:pt x="1219" y="794"/>
                    </a:lnTo>
                    <a:lnTo>
                      <a:pt x="1361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48" y="2485"/>
                <a:ext cx="482" cy="341"/>
              </a:xfrm>
              <a:custGeom>
                <a:avLst/>
                <a:gdLst>
                  <a:gd name="T0" fmla="*/ 28 w 482"/>
                  <a:gd name="T1" fmla="*/ 341 h 341"/>
                  <a:gd name="T2" fmla="*/ 0 w 482"/>
                  <a:gd name="T3" fmla="*/ 256 h 341"/>
                  <a:gd name="T4" fmla="*/ 28 w 482"/>
                  <a:gd name="T5" fmla="*/ 142 h 341"/>
                  <a:gd name="T6" fmla="*/ 57 w 482"/>
                  <a:gd name="T7" fmla="*/ 85 h 341"/>
                  <a:gd name="T8" fmla="*/ 142 w 482"/>
                  <a:gd name="T9" fmla="*/ 29 h 341"/>
                  <a:gd name="T10" fmla="*/ 198 w 482"/>
                  <a:gd name="T11" fmla="*/ 57 h 341"/>
                  <a:gd name="T12" fmla="*/ 397 w 482"/>
                  <a:gd name="T13" fmla="*/ 0 h 341"/>
                  <a:gd name="T14" fmla="*/ 425 w 482"/>
                  <a:gd name="T15" fmla="*/ 142 h 341"/>
                  <a:gd name="T16" fmla="*/ 482 w 482"/>
                  <a:gd name="T17" fmla="*/ 199 h 341"/>
                  <a:gd name="T18" fmla="*/ 454 w 482"/>
                  <a:gd name="T19" fmla="*/ 284 h 341"/>
                  <a:gd name="T20" fmla="*/ 397 w 482"/>
                  <a:gd name="T21" fmla="*/ 284 h 341"/>
                  <a:gd name="T22" fmla="*/ 340 w 482"/>
                  <a:gd name="T23" fmla="*/ 312 h 341"/>
                  <a:gd name="T24" fmla="*/ 283 w 482"/>
                  <a:gd name="T25" fmla="*/ 284 h 341"/>
                  <a:gd name="T26" fmla="*/ 142 w 482"/>
                  <a:gd name="T27" fmla="*/ 341 h 341"/>
                  <a:gd name="T28" fmla="*/ 85 w 482"/>
                  <a:gd name="T29" fmla="*/ 284 h 341"/>
                  <a:gd name="T30" fmla="*/ 28 w 482"/>
                  <a:gd name="T3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341">
                    <a:moveTo>
                      <a:pt x="28" y="341"/>
                    </a:moveTo>
                    <a:lnTo>
                      <a:pt x="0" y="256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142" y="29"/>
                    </a:lnTo>
                    <a:lnTo>
                      <a:pt x="198" y="57"/>
                    </a:lnTo>
                    <a:lnTo>
                      <a:pt x="397" y="0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40" y="312"/>
                    </a:lnTo>
                    <a:lnTo>
                      <a:pt x="283" y="284"/>
                    </a:lnTo>
                    <a:lnTo>
                      <a:pt x="142" y="341"/>
                    </a:lnTo>
                    <a:lnTo>
                      <a:pt x="85" y="284"/>
                    </a:lnTo>
                    <a:lnTo>
                      <a:pt x="28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4344" y="2996"/>
                <a:ext cx="482" cy="311"/>
              </a:xfrm>
              <a:custGeom>
                <a:avLst/>
                <a:gdLst>
                  <a:gd name="T0" fmla="*/ 425 w 482"/>
                  <a:gd name="T1" fmla="*/ 198 h 311"/>
                  <a:gd name="T2" fmla="*/ 453 w 482"/>
                  <a:gd name="T3" fmla="*/ 141 h 311"/>
                  <a:gd name="T4" fmla="*/ 425 w 482"/>
                  <a:gd name="T5" fmla="*/ 113 h 311"/>
                  <a:gd name="T6" fmla="*/ 425 w 482"/>
                  <a:gd name="T7" fmla="*/ 56 h 311"/>
                  <a:gd name="T8" fmla="*/ 482 w 482"/>
                  <a:gd name="T9" fmla="*/ 28 h 311"/>
                  <a:gd name="T10" fmla="*/ 453 w 482"/>
                  <a:gd name="T11" fmla="*/ 0 h 311"/>
                  <a:gd name="T12" fmla="*/ 368 w 482"/>
                  <a:gd name="T13" fmla="*/ 28 h 311"/>
                  <a:gd name="T14" fmla="*/ 312 w 482"/>
                  <a:gd name="T15" fmla="*/ 0 h 311"/>
                  <a:gd name="T16" fmla="*/ 227 w 482"/>
                  <a:gd name="T17" fmla="*/ 170 h 311"/>
                  <a:gd name="T18" fmla="*/ 142 w 482"/>
                  <a:gd name="T19" fmla="*/ 170 h 311"/>
                  <a:gd name="T20" fmla="*/ 113 w 482"/>
                  <a:gd name="T21" fmla="*/ 198 h 311"/>
                  <a:gd name="T22" fmla="*/ 170 w 482"/>
                  <a:gd name="T23" fmla="*/ 226 h 311"/>
                  <a:gd name="T24" fmla="*/ 113 w 482"/>
                  <a:gd name="T25" fmla="*/ 283 h 311"/>
                  <a:gd name="T26" fmla="*/ 57 w 482"/>
                  <a:gd name="T27" fmla="*/ 255 h 311"/>
                  <a:gd name="T28" fmla="*/ 0 w 482"/>
                  <a:gd name="T29" fmla="*/ 283 h 311"/>
                  <a:gd name="T30" fmla="*/ 113 w 482"/>
                  <a:gd name="T31" fmla="*/ 311 h 311"/>
                  <a:gd name="T32" fmla="*/ 198 w 482"/>
                  <a:gd name="T33" fmla="*/ 283 h 311"/>
                  <a:gd name="T34" fmla="*/ 255 w 482"/>
                  <a:gd name="T35" fmla="*/ 226 h 311"/>
                  <a:gd name="T36" fmla="*/ 255 w 482"/>
                  <a:gd name="T37" fmla="*/ 198 h 311"/>
                  <a:gd name="T38" fmla="*/ 340 w 482"/>
                  <a:gd name="T39" fmla="*/ 198 h 311"/>
                  <a:gd name="T40" fmla="*/ 340 w 482"/>
                  <a:gd name="T41" fmla="*/ 170 h 311"/>
                  <a:gd name="T42" fmla="*/ 397 w 482"/>
                  <a:gd name="T43" fmla="*/ 170 h 311"/>
                  <a:gd name="T44" fmla="*/ 397 w 482"/>
                  <a:gd name="T45" fmla="*/ 141 h 311"/>
                  <a:gd name="T46" fmla="*/ 425 w 482"/>
                  <a:gd name="T47" fmla="*/ 1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82" h="311">
                    <a:moveTo>
                      <a:pt x="425" y="198"/>
                    </a:moveTo>
                    <a:lnTo>
                      <a:pt x="453" y="141"/>
                    </a:lnTo>
                    <a:lnTo>
                      <a:pt x="425" y="113"/>
                    </a:lnTo>
                    <a:lnTo>
                      <a:pt x="425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368" y="28"/>
                    </a:lnTo>
                    <a:lnTo>
                      <a:pt x="312" y="0"/>
                    </a:lnTo>
                    <a:lnTo>
                      <a:pt x="227" y="170"/>
                    </a:lnTo>
                    <a:lnTo>
                      <a:pt x="142" y="170"/>
                    </a:lnTo>
                    <a:lnTo>
                      <a:pt x="113" y="198"/>
                    </a:lnTo>
                    <a:lnTo>
                      <a:pt x="170" y="226"/>
                    </a:lnTo>
                    <a:lnTo>
                      <a:pt x="113" y="283"/>
                    </a:lnTo>
                    <a:lnTo>
                      <a:pt x="57" y="255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198" y="283"/>
                    </a:lnTo>
                    <a:lnTo>
                      <a:pt x="255" y="226"/>
                    </a:lnTo>
                    <a:lnTo>
                      <a:pt x="255" y="198"/>
                    </a:lnTo>
                    <a:lnTo>
                      <a:pt x="340" y="198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41"/>
                    </a:lnTo>
                    <a:lnTo>
                      <a:pt x="425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875" y="3676"/>
                <a:ext cx="113" cy="142"/>
              </a:xfrm>
              <a:custGeom>
                <a:avLst/>
                <a:gdLst>
                  <a:gd name="T0" fmla="*/ 0 w 113"/>
                  <a:gd name="T1" fmla="*/ 0 h 142"/>
                  <a:gd name="T2" fmla="*/ 28 w 113"/>
                  <a:gd name="T3" fmla="*/ 85 h 142"/>
                  <a:gd name="T4" fmla="*/ 85 w 113"/>
                  <a:gd name="T5" fmla="*/ 142 h 142"/>
                  <a:gd name="T6" fmla="*/ 113 w 113"/>
                  <a:gd name="T7" fmla="*/ 85 h 142"/>
                  <a:gd name="T8" fmla="*/ 85 w 113"/>
                  <a:gd name="T9" fmla="*/ 28 h 142"/>
                  <a:gd name="T10" fmla="*/ 0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0" y="0"/>
                    </a:moveTo>
                    <a:lnTo>
                      <a:pt x="28" y="85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336" y="5434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57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85 w 113"/>
                  <a:gd name="T9" fmla="*/ 85 h 113"/>
                  <a:gd name="T10" fmla="*/ 113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194" y="4952"/>
                <a:ext cx="114" cy="142"/>
              </a:xfrm>
              <a:custGeom>
                <a:avLst/>
                <a:gdLst>
                  <a:gd name="T0" fmla="*/ 114 w 114"/>
                  <a:gd name="T1" fmla="*/ 113 h 142"/>
                  <a:gd name="T2" fmla="*/ 57 w 114"/>
                  <a:gd name="T3" fmla="*/ 142 h 142"/>
                  <a:gd name="T4" fmla="*/ 57 w 114"/>
                  <a:gd name="T5" fmla="*/ 85 h 142"/>
                  <a:gd name="T6" fmla="*/ 0 w 114"/>
                  <a:gd name="T7" fmla="*/ 28 h 142"/>
                  <a:gd name="T8" fmla="*/ 57 w 114"/>
                  <a:gd name="T9" fmla="*/ 0 h 142"/>
                  <a:gd name="T10" fmla="*/ 114 w 114"/>
                  <a:gd name="T11" fmla="*/ 28 h 142"/>
                  <a:gd name="T12" fmla="*/ 114 w 114"/>
                  <a:gd name="T13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114" y="113"/>
                    </a:moveTo>
                    <a:lnTo>
                      <a:pt x="57" y="142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279" y="4725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0 w 114"/>
                  <a:gd name="T3" fmla="*/ 0 h 142"/>
                  <a:gd name="T4" fmla="*/ 114 w 114"/>
                  <a:gd name="T5" fmla="*/ 28 h 142"/>
                  <a:gd name="T6" fmla="*/ 114 w 114"/>
                  <a:gd name="T7" fmla="*/ 113 h 142"/>
                  <a:gd name="T8" fmla="*/ 85 w 114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0" y="0"/>
                    </a:lnTo>
                    <a:lnTo>
                      <a:pt x="114" y="28"/>
                    </a:lnTo>
                    <a:lnTo>
                      <a:pt x="114" y="113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939" y="3478"/>
                <a:ext cx="1333" cy="1984"/>
              </a:xfrm>
              <a:custGeom>
                <a:avLst/>
                <a:gdLst>
                  <a:gd name="T0" fmla="*/ 255 w 1333"/>
                  <a:gd name="T1" fmla="*/ 1927 h 1984"/>
                  <a:gd name="T2" fmla="*/ 369 w 1333"/>
                  <a:gd name="T3" fmla="*/ 1842 h 1984"/>
                  <a:gd name="T4" fmla="*/ 454 w 1333"/>
                  <a:gd name="T5" fmla="*/ 1757 h 1984"/>
                  <a:gd name="T6" fmla="*/ 567 w 1333"/>
                  <a:gd name="T7" fmla="*/ 1530 h 1984"/>
                  <a:gd name="T8" fmla="*/ 596 w 1333"/>
                  <a:gd name="T9" fmla="*/ 1389 h 1984"/>
                  <a:gd name="T10" fmla="*/ 510 w 1333"/>
                  <a:gd name="T11" fmla="*/ 1389 h 1984"/>
                  <a:gd name="T12" fmla="*/ 567 w 1333"/>
                  <a:gd name="T13" fmla="*/ 1332 h 1984"/>
                  <a:gd name="T14" fmla="*/ 652 w 1333"/>
                  <a:gd name="T15" fmla="*/ 1275 h 1984"/>
                  <a:gd name="T16" fmla="*/ 652 w 1333"/>
                  <a:gd name="T17" fmla="*/ 1389 h 1984"/>
                  <a:gd name="T18" fmla="*/ 737 w 1333"/>
                  <a:gd name="T19" fmla="*/ 1304 h 1984"/>
                  <a:gd name="T20" fmla="*/ 851 w 1333"/>
                  <a:gd name="T21" fmla="*/ 1105 h 1984"/>
                  <a:gd name="T22" fmla="*/ 737 w 1333"/>
                  <a:gd name="T23" fmla="*/ 1190 h 1984"/>
                  <a:gd name="T24" fmla="*/ 596 w 1333"/>
                  <a:gd name="T25" fmla="*/ 1219 h 1984"/>
                  <a:gd name="T26" fmla="*/ 681 w 1333"/>
                  <a:gd name="T27" fmla="*/ 1162 h 1984"/>
                  <a:gd name="T28" fmla="*/ 624 w 1333"/>
                  <a:gd name="T29" fmla="*/ 1105 h 1984"/>
                  <a:gd name="T30" fmla="*/ 596 w 1333"/>
                  <a:gd name="T31" fmla="*/ 1020 h 1984"/>
                  <a:gd name="T32" fmla="*/ 482 w 1333"/>
                  <a:gd name="T33" fmla="*/ 1020 h 1984"/>
                  <a:gd name="T34" fmla="*/ 539 w 1333"/>
                  <a:gd name="T35" fmla="*/ 907 h 1984"/>
                  <a:gd name="T36" fmla="*/ 454 w 1333"/>
                  <a:gd name="T37" fmla="*/ 850 h 1984"/>
                  <a:gd name="T38" fmla="*/ 425 w 1333"/>
                  <a:gd name="T39" fmla="*/ 737 h 1984"/>
                  <a:gd name="T40" fmla="*/ 369 w 1333"/>
                  <a:gd name="T41" fmla="*/ 708 h 1984"/>
                  <a:gd name="T42" fmla="*/ 312 w 1333"/>
                  <a:gd name="T43" fmla="*/ 708 h 1984"/>
                  <a:gd name="T44" fmla="*/ 199 w 1333"/>
                  <a:gd name="T45" fmla="*/ 708 h 1984"/>
                  <a:gd name="T46" fmla="*/ 170 w 1333"/>
                  <a:gd name="T47" fmla="*/ 652 h 1984"/>
                  <a:gd name="T48" fmla="*/ 114 w 1333"/>
                  <a:gd name="T49" fmla="*/ 595 h 1984"/>
                  <a:gd name="T50" fmla="*/ 29 w 1333"/>
                  <a:gd name="T51" fmla="*/ 425 h 1984"/>
                  <a:gd name="T52" fmla="*/ 57 w 1333"/>
                  <a:gd name="T53" fmla="*/ 311 h 1984"/>
                  <a:gd name="T54" fmla="*/ 170 w 1333"/>
                  <a:gd name="T55" fmla="*/ 283 h 1984"/>
                  <a:gd name="T56" fmla="*/ 312 w 1333"/>
                  <a:gd name="T57" fmla="*/ 226 h 1984"/>
                  <a:gd name="T58" fmla="*/ 284 w 1333"/>
                  <a:gd name="T59" fmla="*/ 85 h 1984"/>
                  <a:gd name="T60" fmla="*/ 482 w 1333"/>
                  <a:gd name="T61" fmla="*/ 0 h 1984"/>
                  <a:gd name="T62" fmla="*/ 596 w 1333"/>
                  <a:gd name="T63" fmla="*/ 28 h 1984"/>
                  <a:gd name="T64" fmla="*/ 567 w 1333"/>
                  <a:gd name="T65" fmla="*/ 283 h 1984"/>
                  <a:gd name="T66" fmla="*/ 539 w 1333"/>
                  <a:gd name="T67" fmla="*/ 170 h 1984"/>
                  <a:gd name="T68" fmla="*/ 510 w 1333"/>
                  <a:gd name="T69" fmla="*/ 85 h 1984"/>
                  <a:gd name="T70" fmla="*/ 482 w 1333"/>
                  <a:gd name="T71" fmla="*/ 311 h 1984"/>
                  <a:gd name="T72" fmla="*/ 539 w 1333"/>
                  <a:gd name="T73" fmla="*/ 425 h 1984"/>
                  <a:gd name="T74" fmla="*/ 482 w 1333"/>
                  <a:gd name="T75" fmla="*/ 425 h 1984"/>
                  <a:gd name="T76" fmla="*/ 510 w 1333"/>
                  <a:gd name="T77" fmla="*/ 510 h 1984"/>
                  <a:gd name="T78" fmla="*/ 624 w 1333"/>
                  <a:gd name="T79" fmla="*/ 680 h 1984"/>
                  <a:gd name="T80" fmla="*/ 681 w 1333"/>
                  <a:gd name="T81" fmla="*/ 737 h 1984"/>
                  <a:gd name="T82" fmla="*/ 766 w 1333"/>
                  <a:gd name="T83" fmla="*/ 850 h 1984"/>
                  <a:gd name="T84" fmla="*/ 879 w 1333"/>
                  <a:gd name="T85" fmla="*/ 793 h 1984"/>
                  <a:gd name="T86" fmla="*/ 964 w 1333"/>
                  <a:gd name="T87" fmla="*/ 765 h 1984"/>
                  <a:gd name="T88" fmla="*/ 1077 w 1333"/>
                  <a:gd name="T89" fmla="*/ 737 h 1984"/>
                  <a:gd name="T90" fmla="*/ 1163 w 1333"/>
                  <a:gd name="T91" fmla="*/ 737 h 1984"/>
                  <a:gd name="T92" fmla="*/ 1248 w 1333"/>
                  <a:gd name="T93" fmla="*/ 737 h 1984"/>
                  <a:gd name="T94" fmla="*/ 1333 w 1333"/>
                  <a:gd name="T95" fmla="*/ 793 h 1984"/>
                  <a:gd name="T96" fmla="*/ 1304 w 1333"/>
                  <a:gd name="T97" fmla="*/ 935 h 1984"/>
                  <a:gd name="T98" fmla="*/ 1248 w 1333"/>
                  <a:gd name="T99" fmla="*/ 992 h 1984"/>
                  <a:gd name="T100" fmla="*/ 1163 w 1333"/>
                  <a:gd name="T101" fmla="*/ 1105 h 1984"/>
                  <a:gd name="T102" fmla="*/ 1106 w 1333"/>
                  <a:gd name="T103" fmla="*/ 1162 h 1984"/>
                  <a:gd name="T104" fmla="*/ 1106 w 1333"/>
                  <a:gd name="T105" fmla="*/ 1247 h 1984"/>
                  <a:gd name="T106" fmla="*/ 1049 w 1333"/>
                  <a:gd name="T107" fmla="*/ 1275 h 1984"/>
                  <a:gd name="T108" fmla="*/ 992 w 1333"/>
                  <a:gd name="T109" fmla="*/ 1332 h 1984"/>
                  <a:gd name="T110" fmla="*/ 851 w 1333"/>
                  <a:gd name="T111" fmla="*/ 1559 h 1984"/>
                  <a:gd name="T112" fmla="*/ 737 w 1333"/>
                  <a:gd name="T113" fmla="*/ 1616 h 1984"/>
                  <a:gd name="T114" fmla="*/ 681 w 1333"/>
                  <a:gd name="T115" fmla="*/ 1729 h 1984"/>
                  <a:gd name="T116" fmla="*/ 510 w 1333"/>
                  <a:gd name="T117" fmla="*/ 1871 h 1984"/>
                  <a:gd name="T118" fmla="*/ 425 w 1333"/>
                  <a:gd name="T119" fmla="*/ 1899 h 1984"/>
                  <a:gd name="T120" fmla="*/ 340 w 1333"/>
                  <a:gd name="T121" fmla="*/ 1927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3" h="1984">
                    <a:moveTo>
                      <a:pt x="284" y="1984"/>
                    </a:moveTo>
                    <a:lnTo>
                      <a:pt x="255" y="1927"/>
                    </a:lnTo>
                    <a:lnTo>
                      <a:pt x="340" y="1842"/>
                    </a:lnTo>
                    <a:lnTo>
                      <a:pt x="369" y="1842"/>
                    </a:lnTo>
                    <a:lnTo>
                      <a:pt x="454" y="1786"/>
                    </a:lnTo>
                    <a:lnTo>
                      <a:pt x="454" y="1757"/>
                    </a:lnTo>
                    <a:lnTo>
                      <a:pt x="482" y="1729"/>
                    </a:lnTo>
                    <a:lnTo>
                      <a:pt x="567" y="1530"/>
                    </a:lnTo>
                    <a:lnTo>
                      <a:pt x="596" y="1530"/>
                    </a:lnTo>
                    <a:lnTo>
                      <a:pt x="596" y="1389"/>
                    </a:lnTo>
                    <a:lnTo>
                      <a:pt x="539" y="1445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567" y="1332"/>
                    </a:lnTo>
                    <a:lnTo>
                      <a:pt x="596" y="1275"/>
                    </a:lnTo>
                    <a:lnTo>
                      <a:pt x="652" y="1275"/>
                    </a:lnTo>
                    <a:lnTo>
                      <a:pt x="624" y="1360"/>
                    </a:lnTo>
                    <a:lnTo>
                      <a:pt x="652" y="1389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66" y="1219"/>
                    </a:lnTo>
                    <a:lnTo>
                      <a:pt x="851" y="1105"/>
                    </a:lnTo>
                    <a:lnTo>
                      <a:pt x="794" y="1049"/>
                    </a:lnTo>
                    <a:lnTo>
                      <a:pt x="737" y="1190"/>
                    </a:lnTo>
                    <a:lnTo>
                      <a:pt x="652" y="1247"/>
                    </a:lnTo>
                    <a:lnTo>
                      <a:pt x="596" y="1219"/>
                    </a:lnTo>
                    <a:lnTo>
                      <a:pt x="596" y="1190"/>
                    </a:lnTo>
                    <a:lnTo>
                      <a:pt x="681" y="1162"/>
                    </a:lnTo>
                    <a:lnTo>
                      <a:pt x="652" y="1105"/>
                    </a:lnTo>
                    <a:lnTo>
                      <a:pt x="624" y="1105"/>
                    </a:lnTo>
                    <a:lnTo>
                      <a:pt x="539" y="1105"/>
                    </a:lnTo>
                    <a:lnTo>
                      <a:pt x="596" y="1020"/>
                    </a:lnTo>
                    <a:lnTo>
                      <a:pt x="539" y="1049"/>
                    </a:lnTo>
                    <a:lnTo>
                      <a:pt x="482" y="1020"/>
                    </a:lnTo>
                    <a:lnTo>
                      <a:pt x="539" y="963"/>
                    </a:lnTo>
                    <a:lnTo>
                      <a:pt x="539" y="907"/>
                    </a:lnTo>
                    <a:lnTo>
                      <a:pt x="482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69" y="737"/>
                    </a:lnTo>
                    <a:lnTo>
                      <a:pt x="369" y="708"/>
                    </a:lnTo>
                    <a:lnTo>
                      <a:pt x="340" y="737"/>
                    </a:lnTo>
                    <a:lnTo>
                      <a:pt x="312" y="708"/>
                    </a:lnTo>
                    <a:lnTo>
                      <a:pt x="284" y="793"/>
                    </a:lnTo>
                    <a:lnTo>
                      <a:pt x="199" y="708"/>
                    </a:lnTo>
                    <a:lnTo>
                      <a:pt x="199" y="680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40"/>
                    </a:lnTo>
                    <a:lnTo>
                      <a:pt x="57" y="311"/>
                    </a:lnTo>
                    <a:lnTo>
                      <a:pt x="114" y="340"/>
                    </a:lnTo>
                    <a:lnTo>
                      <a:pt x="170" y="283"/>
                    </a:lnTo>
                    <a:lnTo>
                      <a:pt x="312" y="255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0"/>
                    </a:lnTo>
                    <a:lnTo>
                      <a:pt x="596" y="28"/>
                    </a:lnTo>
                    <a:lnTo>
                      <a:pt x="596" y="226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39" y="170"/>
                    </a:lnTo>
                    <a:lnTo>
                      <a:pt x="510" y="141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482" y="311"/>
                    </a:lnTo>
                    <a:lnTo>
                      <a:pt x="596" y="368"/>
                    </a:lnTo>
                    <a:lnTo>
                      <a:pt x="539" y="425"/>
                    </a:lnTo>
                    <a:lnTo>
                      <a:pt x="510" y="396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0" y="510"/>
                    </a:lnTo>
                    <a:lnTo>
                      <a:pt x="567" y="623"/>
                    </a:lnTo>
                    <a:lnTo>
                      <a:pt x="624" y="680"/>
                    </a:lnTo>
                    <a:lnTo>
                      <a:pt x="596" y="765"/>
                    </a:lnTo>
                    <a:lnTo>
                      <a:pt x="681" y="737"/>
                    </a:lnTo>
                    <a:lnTo>
                      <a:pt x="737" y="793"/>
                    </a:lnTo>
                    <a:lnTo>
                      <a:pt x="766" y="850"/>
                    </a:lnTo>
                    <a:lnTo>
                      <a:pt x="794" y="793"/>
                    </a:lnTo>
                    <a:lnTo>
                      <a:pt x="879" y="793"/>
                    </a:lnTo>
                    <a:lnTo>
                      <a:pt x="907" y="765"/>
                    </a:lnTo>
                    <a:lnTo>
                      <a:pt x="964" y="765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106" y="765"/>
                    </a:lnTo>
                    <a:lnTo>
                      <a:pt x="1163" y="737"/>
                    </a:lnTo>
                    <a:lnTo>
                      <a:pt x="1163" y="765"/>
                    </a:lnTo>
                    <a:lnTo>
                      <a:pt x="1248" y="737"/>
                    </a:lnTo>
                    <a:lnTo>
                      <a:pt x="1276" y="765"/>
                    </a:lnTo>
                    <a:lnTo>
                      <a:pt x="1333" y="793"/>
                    </a:lnTo>
                    <a:lnTo>
                      <a:pt x="1333" y="907"/>
                    </a:lnTo>
                    <a:lnTo>
                      <a:pt x="1304" y="935"/>
                    </a:lnTo>
                    <a:lnTo>
                      <a:pt x="1304" y="1049"/>
                    </a:lnTo>
                    <a:lnTo>
                      <a:pt x="1248" y="992"/>
                    </a:lnTo>
                    <a:lnTo>
                      <a:pt x="1134" y="1020"/>
                    </a:lnTo>
                    <a:lnTo>
                      <a:pt x="1163" y="1105"/>
                    </a:lnTo>
                    <a:lnTo>
                      <a:pt x="1163" y="1162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06" y="1247"/>
                    </a:lnTo>
                    <a:lnTo>
                      <a:pt x="1077" y="1219"/>
                    </a:lnTo>
                    <a:lnTo>
                      <a:pt x="1049" y="1275"/>
                    </a:lnTo>
                    <a:lnTo>
                      <a:pt x="992" y="1275"/>
                    </a:lnTo>
                    <a:lnTo>
                      <a:pt x="992" y="1332"/>
                    </a:lnTo>
                    <a:lnTo>
                      <a:pt x="907" y="1530"/>
                    </a:lnTo>
                    <a:lnTo>
                      <a:pt x="851" y="1559"/>
                    </a:lnTo>
                    <a:lnTo>
                      <a:pt x="822" y="1587"/>
                    </a:lnTo>
                    <a:lnTo>
                      <a:pt x="737" y="1616"/>
                    </a:lnTo>
                    <a:lnTo>
                      <a:pt x="681" y="1616"/>
                    </a:lnTo>
                    <a:lnTo>
                      <a:pt x="681" y="1729"/>
                    </a:lnTo>
                    <a:lnTo>
                      <a:pt x="567" y="1814"/>
                    </a:lnTo>
                    <a:lnTo>
                      <a:pt x="510" y="1871"/>
                    </a:lnTo>
                    <a:lnTo>
                      <a:pt x="454" y="1927"/>
                    </a:lnTo>
                    <a:lnTo>
                      <a:pt x="425" y="1899"/>
                    </a:lnTo>
                    <a:lnTo>
                      <a:pt x="369" y="1899"/>
                    </a:lnTo>
                    <a:lnTo>
                      <a:pt x="340" y="1927"/>
                    </a:lnTo>
                    <a:lnTo>
                      <a:pt x="284" y="19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5449" y="3960"/>
                <a:ext cx="284" cy="311"/>
              </a:xfrm>
              <a:custGeom>
                <a:avLst/>
                <a:gdLst>
                  <a:gd name="T0" fmla="*/ 227 w 284"/>
                  <a:gd name="T1" fmla="*/ 113 h 311"/>
                  <a:gd name="T2" fmla="*/ 284 w 284"/>
                  <a:gd name="T3" fmla="*/ 170 h 311"/>
                  <a:gd name="T4" fmla="*/ 284 w 284"/>
                  <a:gd name="T5" fmla="*/ 226 h 311"/>
                  <a:gd name="T6" fmla="*/ 227 w 284"/>
                  <a:gd name="T7" fmla="*/ 311 h 311"/>
                  <a:gd name="T8" fmla="*/ 171 w 284"/>
                  <a:gd name="T9" fmla="*/ 255 h 311"/>
                  <a:gd name="T10" fmla="*/ 86 w 284"/>
                  <a:gd name="T11" fmla="*/ 283 h 311"/>
                  <a:gd name="T12" fmla="*/ 114 w 284"/>
                  <a:gd name="T13" fmla="*/ 198 h 311"/>
                  <a:gd name="T14" fmla="*/ 57 w 284"/>
                  <a:gd name="T15" fmla="*/ 141 h 311"/>
                  <a:gd name="T16" fmla="*/ 0 w 284"/>
                  <a:gd name="T17" fmla="*/ 28 h 311"/>
                  <a:gd name="T18" fmla="*/ 29 w 284"/>
                  <a:gd name="T19" fmla="*/ 0 h 311"/>
                  <a:gd name="T20" fmla="*/ 86 w 284"/>
                  <a:gd name="T21" fmla="*/ 28 h 311"/>
                  <a:gd name="T22" fmla="*/ 199 w 284"/>
                  <a:gd name="T23" fmla="*/ 113 h 311"/>
                  <a:gd name="T24" fmla="*/ 199 w 284"/>
                  <a:gd name="T25" fmla="*/ 170 h 311"/>
                  <a:gd name="T26" fmla="*/ 227 w 284"/>
                  <a:gd name="T27" fmla="*/ 113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311">
                    <a:moveTo>
                      <a:pt x="227" y="113"/>
                    </a:moveTo>
                    <a:lnTo>
                      <a:pt x="284" y="170"/>
                    </a:lnTo>
                    <a:lnTo>
                      <a:pt x="284" y="226"/>
                    </a:lnTo>
                    <a:lnTo>
                      <a:pt x="227" y="311"/>
                    </a:lnTo>
                    <a:lnTo>
                      <a:pt x="171" y="255"/>
                    </a:lnTo>
                    <a:lnTo>
                      <a:pt x="86" y="283"/>
                    </a:lnTo>
                    <a:lnTo>
                      <a:pt x="114" y="198"/>
                    </a:lnTo>
                    <a:lnTo>
                      <a:pt x="57" y="141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86" y="28"/>
                    </a:lnTo>
                    <a:lnTo>
                      <a:pt x="199" y="113"/>
                    </a:lnTo>
                    <a:lnTo>
                      <a:pt x="199" y="170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676" y="3874"/>
                <a:ext cx="284" cy="454"/>
              </a:xfrm>
              <a:custGeom>
                <a:avLst/>
                <a:gdLst>
                  <a:gd name="T0" fmla="*/ 284 w 284"/>
                  <a:gd name="T1" fmla="*/ 341 h 454"/>
                  <a:gd name="T2" fmla="*/ 255 w 284"/>
                  <a:gd name="T3" fmla="*/ 199 h 454"/>
                  <a:gd name="T4" fmla="*/ 227 w 284"/>
                  <a:gd name="T5" fmla="*/ 199 h 454"/>
                  <a:gd name="T6" fmla="*/ 170 w 284"/>
                  <a:gd name="T7" fmla="*/ 114 h 454"/>
                  <a:gd name="T8" fmla="*/ 170 w 284"/>
                  <a:gd name="T9" fmla="*/ 86 h 454"/>
                  <a:gd name="T10" fmla="*/ 142 w 284"/>
                  <a:gd name="T11" fmla="*/ 57 h 454"/>
                  <a:gd name="T12" fmla="*/ 142 w 284"/>
                  <a:gd name="T13" fmla="*/ 0 h 454"/>
                  <a:gd name="T14" fmla="*/ 114 w 284"/>
                  <a:gd name="T15" fmla="*/ 0 h 454"/>
                  <a:gd name="T16" fmla="*/ 114 w 284"/>
                  <a:gd name="T17" fmla="*/ 114 h 454"/>
                  <a:gd name="T18" fmla="*/ 85 w 284"/>
                  <a:gd name="T19" fmla="*/ 114 h 454"/>
                  <a:gd name="T20" fmla="*/ 85 w 284"/>
                  <a:gd name="T21" fmla="*/ 199 h 454"/>
                  <a:gd name="T22" fmla="*/ 57 w 284"/>
                  <a:gd name="T23" fmla="*/ 171 h 454"/>
                  <a:gd name="T24" fmla="*/ 29 w 284"/>
                  <a:gd name="T25" fmla="*/ 114 h 454"/>
                  <a:gd name="T26" fmla="*/ 0 w 284"/>
                  <a:gd name="T27" fmla="*/ 114 h 454"/>
                  <a:gd name="T28" fmla="*/ 0 w 284"/>
                  <a:gd name="T29" fmla="*/ 199 h 454"/>
                  <a:gd name="T30" fmla="*/ 57 w 284"/>
                  <a:gd name="T31" fmla="*/ 256 h 454"/>
                  <a:gd name="T32" fmla="*/ 57 w 284"/>
                  <a:gd name="T33" fmla="*/ 312 h 454"/>
                  <a:gd name="T34" fmla="*/ 0 w 284"/>
                  <a:gd name="T35" fmla="*/ 397 h 454"/>
                  <a:gd name="T36" fmla="*/ 29 w 284"/>
                  <a:gd name="T37" fmla="*/ 454 h 454"/>
                  <a:gd name="T38" fmla="*/ 57 w 284"/>
                  <a:gd name="T39" fmla="*/ 397 h 454"/>
                  <a:gd name="T40" fmla="*/ 142 w 284"/>
                  <a:gd name="T41" fmla="*/ 397 h 454"/>
                  <a:gd name="T42" fmla="*/ 170 w 284"/>
                  <a:gd name="T43" fmla="*/ 369 h 454"/>
                  <a:gd name="T44" fmla="*/ 227 w 284"/>
                  <a:gd name="T45" fmla="*/ 369 h 454"/>
                  <a:gd name="T46" fmla="*/ 284 w 284"/>
                  <a:gd name="T4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454">
                    <a:moveTo>
                      <a:pt x="284" y="341"/>
                    </a:moveTo>
                    <a:lnTo>
                      <a:pt x="255" y="199"/>
                    </a:lnTo>
                    <a:lnTo>
                      <a:pt x="227" y="199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85" y="114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284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846" y="3449"/>
                <a:ext cx="1304" cy="1106"/>
              </a:xfrm>
              <a:custGeom>
                <a:avLst/>
                <a:gdLst>
                  <a:gd name="T0" fmla="*/ 426 w 1304"/>
                  <a:gd name="T1" fmla="*/ 1106 h 1106"/>
                  <a:gd name="T2" fmla="*/ 539 w 1304"/>
                  <a:gd name="T3" fmla="*/ 1078 h 1106"/>
                  <a:gd name="T4" fmla="*/ 879 w 1304"/>
                  <a:gd name="T5" fmla="*/ 879 h 1106"/>
                  <a:gd name="T6" fmla="*/ 1049 w 1304"/>
                  <a:gd name="T7" fmla="*/ 879 h 1106"/>
                  <a:gd name="T8" fmla="*/ 1021 w 1304"/>
                  <a:gd name="T9" fmla="*/ 822 h 1106"/>
                  <a:gd name="T10" fmla="*/ 1106 w 1304"/>
                  <a:gd name="T11" fmla="*/ 652 h 1106"/>
                  <a:gd name="T12" fmla="*/ 1049 w 1304"/>
                  <a:gd name="T13" fmla="*/ 539 h 1106"/>
                  <a:gd name="T14" fmla="*/ 908 w 1304"/>
                  <a:gd name="T15" fmla="*/ 454 h 1106"/>
                  <a:gd name="T16" fmla="*/ 1106 w 1304"/>
                  <a:gd name="T17" fmla="*/ 312 h 1106"/>
                  <a:gd name="T18" fmla="*/ 1163 w 1304"/>
                  <a:gd name="T19" fmla="*/ 284 h 1106"/>
                  <a:gd name="T20" fmla="*/ 1219 w 1304"/>
                  <a:gd name="T21" fmla="*/ 255 h 1106"/>
                  <a:gd name="T22" fmla="*/ 1304 w 1304"/>
                  <a:gd name="T23" fmla="*/ 85 h 1106"/>
                  <a:gd name="T24" fmla="*/ 1049 w 1304"/>
                  <a:gd name="T25" fmla="*/ 0 h 1106"/>
                  <a:gd name="T26" fmla="*/ 823 w 1304"/>
                  <a:gd name="T27" fmla="*/ 0 h 1106"/>
                  <a:gd name="T28" fmla="*/ 794 w 1304"/>
                  <a:gd name="T29" fmla="*/ 85 h 1106"/>
                  <a:gd name="T30" fmla="*/ 709 w 1304"/>
                  <a:gd name="T31" fmla="*/ 85 h 1106"/>
                  <a:gd name="T32" fmla="*/ 596 w 1304"/>
                  <a:gd name="T33" fmla="*/ 142 h 1106"/>
                  <a:gd name="T34" fmla="*/ 511 w 1304"/>
                  <a:gd name="T35" fmla="*/ 312 h 1106"/>
                  <a:gd name="T36" fmla="*/ 482 w 1304"/>
                  <a:gd name="T37" fmla="*/ 425 h 1106"/>
                  <a:gd name="T38" fmla="*/ 511 w 1304"/>
                  <a:gd name="T39" fmla="*/ 539 h 1106"/>
                  <a:gd name="T40" fmla="*/ 482 w 1304"/>
                  <a:gd name="T41" fmla="*/ 624 h 1106"/>
                  <a:gd name="T42" fmla="*/ 369 w 1304"/>
                  <a:gd name="T43" fmla="*/ 652 h 1106"/>
                  <a:gd name="T44" fmla="*/ 341 w 1304"/>
                  <a:gd name="T45" fmla="*/ 596 h 1106"/>
                  <a:gd name="T46" fmla="*/ 284 w 1304"/>
                  <a:gd name="T47" fmla="*/ 596 h 1106"/>
                  <a:gd name="T48" fmla="*/ 170 w 1304"/>
                  <a:gd name="T49" fmla="*/ 567 h 1106"/>
                  <a:gd name="T50" fmla="*/ 85 w 1304"/>
                  <a:gd name="T51" fmla="*/ 511 h 1106"/>
                  <a:gd name="T52" fmla="*/ 29 w 1304"/>
                  <a:gd name="T53" fmla="*/ 511 h 1106"/>
                  <a:gd name="T54" fmla="*/ 0 w 1304"/>
                  <a:gd name="T55" fmla="*/ 539 h 1106"/>
                  <a:gd name="T56" fmla="*/ 85 w 1304"/>
                  <a:gd name="T57" fmla="*/ 624 h 1106"/>
                  <a:gd name="T58" fmla="*/ 170 w 1304"/>
                  <a:gd name="T59" fmla="*/ 766 h 1106"/>
                  <a:gd name="T60" fmla="*/ 256 w 1304"/>
                  <a:gd name="T61" fmla="*/ 766 h 1106"/>
                  <a:gd name="T62" fmla="*/ 341 w 1304"/>
                  <a:gd name="T63" fmla="*/ 766 h 1106"/>
                  <a:gd name="T64" fmla="*/ 426 w 1304"/>
                  <a:gd name="T65" fmla="*/ 822 h 1106"/>
                  <a:gd name="T66" fmla="*/ 397 w 1304"/>
                  <a:gd name="T67" fmla="*/ 964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1106">
                    <a:moveTo>
                      <a:pt x="397" y="1078"/>
                    </a:moveTo>
                    <a:lnTo>
                      <a:pt x="426" y="1106"/>
                    </a:lnTo>
                    <a:lnTo>
                      <a:pt x="454" y="1049"/>
                    </a:lnTo>
                    <a:lnTo>
                      <a:pt x="539" y="1078"/>
                    </a:lnTo>
                    <a:lnTo>
                      <a:pt x="737" y="907"/>
                    </a:lnTo>
                    <a:lnTo>
                      <a:pt x="879" y="879"/>
                    </a:lnTo>
                    <a:lnTo>
                      <a:pt x="964" y="936"/>
                    </a:lnTo>
                    <a:lnTo>
                      <a:pt x="1049" y="879"/>
                    </a:lnTo>
                    <a:lnTo>
                      <a:pt x="1049" y="851"/>
                    </a:lnTo>
                    <a:lnTo>
                      <a:pt x="1021" y="822"/>
                    </a:lnTo>
                    <a:lnTo>
                      <a:pt x="1106" y="737"/>
                    </a:lnTo>
                    <a:lnTo>
                      <a:pt x="1106" y="652"/>
                    </a:lnTo>
                    <a:lnTo>
                      <a:pt x="1049" y="596"/>
                    </a:lnTo>
                    <a:lnTo>
                      <a:pt x="1049" y="539"/>
                    </a:lnTo>
                    <a:lnTo>
                      <a:pt x="1021" y="482"/>
                    </a:lnTo>
                    <a:lnTo>
                      <a:pt x="908" y="454"/>
                    </a:lnTo>
                    <a:lnTo>
                      <a:pt x="1078" y="369"/>
                    </a:lnTo>
                    <a:lnTo>
                      <a:pt x="1106" y="312"/>
                    </a:lnTo>
                    <a:lnTo>
                      <a:pt x="1134" y="312"/>
                    </a:lnTo>
                    <a:lnTo>
                      <a:pt x="1163" y="284"/>
                    </a:lnTo>
                    <a:lnTo>
                      <a:pt x="1219" y="312"/>
                    </a:lnTo>
                    <a:lnTo>
                      <a:pt x="1219" y="255"/>
                    </a:lnTo>
                    <a:lnTo>
                      <a:pt x="1276" y="199"/>
                    </a:lnTo>
                    <a:lnTo>
                      <a:pt x="1304" y="85"/>
                    </a:lnTo>
                    <a:lnTo>
                      <a:pt x="1078" y="57"/>
                    </a:lnTo>
                    <a:lnTo>
                      <a:pt x="1049" y="0"/>
                    </a:lnTo>
                    <a:lnTo>
                      <a:pt x="1021" y="29"/>
                    </a:lnTo>
                    <a:lnTo>
                      <a:pt x="823" y="0"/>
                    </a:lnTo>
                    <a:lnTo>
                      <a:pt x="794" y="29"/>
                    </a:lnTo>
                    <a:lnTo>
                      <a:pt x="794" y="85"/>
                    </a:lnTo>
                    <a:lnTo>
                      <a:pt x="737" y="114"/>
                    </a:lnTo>
                    <a:lnTo>
                      <a:pt x="709" y="85"/>
                    </a:lnTo>
                    <a:lnTo>
                      <a:pt x="624" y="85"/>
                    </a:lnTo>
                    <a:lnTo>
                      <a:pt x="596" y="142"/>
                    </a:lnTo>
                    <a:lnTo>
                      <a:pt x="539" y="170"/>
                    </a:lnTo>
                    <a:lnTo>
                      <a:pt x="511" y="312"/>
                    </a:lnTo>
                    <a:lnTo>
                      <a:pt x="539" y="369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1" y="539"/>
                    </a:lnTo>
                    <a:lnTo>
                      <a:pt x="511" y="596"/>
                    </a:lnTo>
                    <a:lnTo>
                      <a:pt x="482" y="624"/>
                    </a:lnTo>
                    <a:lnTo>
                      <a:pt x="511" y="681"/>
                    </a:lnTo>
                    <a:lnTo>
                      <a:pt x="369" y="652"/>
                    </a:lnTo>
                    <a:lnTo>
                      <a:pt x="369" y="624"/>
                    </a:lnTo>
                    <a:lnTo>
                      <a:pt x="341" y="596"/>
                    </a:lnTo>
                    <a:lnTo>
                      <a:pt x="284" y="624"/>
                    </a:lnTo>
                    <a:lnTo>
                      <a:pt x="284" y="596"/>
                    </a:lnTo>
                    <a:lnTo>
                      <a:pt x="256" y="539"/>
                    </a:lnTo>
                    <a:lnTo>
                      <a:pt x="170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57" y="454"/>
                    </a:lnTo>
                    <a:lnTo>
                      <a:pt x="29" y="511"/>
                    </a:lnTo>
                    <a:lnTo>
                      <a:pt x="0" y="511"/>
                    </a:lnTo>
                    <a:lnTo>
                      <a:pt x="0" y="539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766"/>
                    </a:lnTo>
                    <a:lnTo>
                      <a:pt x="170" y="766"/>
                    </a:lnTo>
                    <a:lnTo>
                      <a:pt x="199" y="794"/>
                    </a:lnTo>
                    <a:lnTo>
                      <a:pt x="256" y="766"/>
                    </a:lnTo>
                    <a:lnTo>
                      <a:pt x="256" y="794"/>
                    </a:lnTo>
                    <a:lnTo>
                      <a:pt x="341" y="766"/>
                    </a:lnTo>
                    <a:lnTo>
                      <a:pt x="369" y="794"/>
                    </a:lnTo>
                    <a:lnTo>
                      <a:pt x="426" y="822"/>
                    </a:lnTo>
                    <a:lnTo>
                      <a:pt x="426" y="936"/>
                    </a:lnTo>
                    <a:lnTo>
                      <a:pt x="397" y="964"/>
                    </a:lnTo>
                    <a:lnTo>
                      <a:pt x="397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5988" y="3307"/>
                <a:ext cx="681" cy="766"/>
              </a:xfrm>
              <a:custGeom>
                <a:avLst/>
                <a:gdLst>
                  <a:gd name="T0" fmla="*/ 340 w 681"/>
                  <a:gd name="T1" fmla="*/ 766 h 766"/>
                  <a:gd name="T2" fmla="*/ 369 w 681"/>
                  <a:gd name="T3" fmla="*/ 738 h 766"/>
                  <a:gd name="T4" fmla="*/ 369 w 681"/>
                  <a:gd name="T5" fmla="*/ 681 h 766"/>
                  <a:gd name="T6" fmla="*/ 397 w 681"/>
                  <a:gd name="T7" fmla="*/ 624 h 766"/>
                  <a:gd name="T8" fmla="*/ 340 w 681"/>
                  <a:gd name="T9" fmla="*/ 567 h 766"/>
                  <a:gd name="T10" fmla="*/ 397 w 681"/>
                  <a:gd name="T11" fmla="*/ 511 h 766"/>
                  <a:gd name="T12" fmla="*/ 369 w 681"/>
                  <a:gd name="T13" fmla="*/ 454 h 766"/>
                  <a:gd name="T14" fmla="*/ 397 w 681"/>
                  <a:gd name="T15" fmla="*/ 312 h 766"/>
                  <a:gd name="T16" fmla="*/ 454 w 681"/>
                  <a:gd name="T17" fmla="*/ 284 h 766"/>
                  <a:gd name="T18" fmla="*/ 482 w 681"/>
                  <a:gd name="T19" fmla="*/ 227 h 766"/>
                  <a:gd name="T20" fmla="*/ 567 w 681"/>
                  <a:gd name="T21" fmla="*/ 227 h 766"/>
                  <a:gd name="T22" fmla="*/ 595 w 681"/>
                  <a:gd name="T23" fmla="*/ 256 h 766"/>
                  <a:gd name="T24" fmla="*/ 652 w 681"/>
                  <a:gd name="T25" fmla="*/ 227 h 766"/>
                  <a:gd name="T26" fmla="*/ 652 w 681"/>
                  <a:gd name="T27" fmla="*/ 171 h 766"/>
                  <a:gd name="T28" fmla="*/ 681 w 681"/>
                  <a:gd name="T29" fmla="*/ 142 h 766"/>
                  <a:gd name="T30" fmla="*/ 624 w 681"/>
                  <a:gd name="T31" fmla="*/ 86 h 766"/>
                  <a:gd name="T32" fmla="*/ 567 w 681"/>
                  <a:gd name="T33" fmla="*/ 86 h 766"/>
                  <a:gd name="T34" fmla="*/ 482 w 681"/>
                  <a:gd name="T35" fmla="*/ 0 h 766"/>
                  <a:gd name="T36" fmla="*/ 369 w 681"/>
                  <a:gd name="T37" fmla="*/ 57 h 766"/>
                  <a:gd name="T38" fmla="*/ 369 w 681"/>
                  <a:gd name="T39" fmla="*/ 29 h 766"/>
                  <a:gd name="T40" fmla="*/ 284 w 681"/>
                  <a:gd name="T41" fmla="*/ 57 h 766"/>
                  <a:gd name="T42" fmla="*/ 255 w 681"/>
                  <a:gd name="T43" fmla="*/ 86 h 766"/>
                  <a:gd name="T44" fmla="*/ 170 w 681"/>
                  <a:gd name="T45" fmla="*/ 114 h 766"/>
                  <a:gd name="T46" fmla="*/ 142 w 681"/>
                  <a:gd name="T47" fmla="*/ 57 h 766"/>
                  <a:gd name="T48" fmla="*/ 85 w 681"/>
                  <a:gd name="T49" fmla="*/ 57 h 766"/>
                  <a:gd name="T50" fmla="*/ 85 w 681"/>
                  <a:gd name="T51" fmla="*/ 142 h 766"/>
                  <a:gd name="T52" fmla="*/ 57 w 681"/>
                  <a:gd name="T53" fmla="*/ 114 h 766"/>
                  <a:gd name="T54" fmla="*/ 0 w 681"/>
                  <a:gd name="T55" fmla="*/ 171 h 766"/>
                  <a:gd name="T56" fmla="*/ 28 w 681"/>
                  <a:gd name="T57" fmla="*/ 199 h 766"/>
                  <a:gd name="T58" fmla="*/ 28 w 681"/>
                  <a:gd name="T59" fmla="*/ 369 h 766"/>
                  <a:gd name="T60" fmla="*/ 114 w 681"/>
                  <a:gd name="T61" fmla="*/ 454 h 766"/>
                  <a:gd name="T62" fmla="*/ 114 w 681"/>
                  <a:gd name="T63" fmla="*/ 482 h 766"/>
                  <a:gd name="T64" fmla="*/ 142 w 681"/>
                  <a:gd name="T65" fmla="*/ 567 h 766"/>
                  <a:gd name="T66" fmla="*/ 199 w 681"/>
                  <a:gd name="T67" fmla="*/ 539 h 766"/>
                  <a:gd name="T68" fmla="*/ 199 w 681"/>
                  <a:gd name="T69" fmla="*/ 567 h 766"/>
                  <a:gd name="T70" fmla="*/ 142 w 681"/>
                  <a:gd name="T71" fmla="*/ 596 h 766"/>
                  <a:gd name="T72" fmla="*/ 142 w 681"/>
                  <a:gd name="T73" fmla="*/ 653 h 766"/>
                  <a:gd name="T74" fmla="*/ 199 w 681"/>
                  <a:gd name="T75" fmla="*/ 653 h 766"/>
                  <a:gd name="T76" fmla="*/ 255 w 681"/>
                  <a:gd name="T77" fmla="*/ 709 h 766"/>
                  <a:gd name="T78" fmla="*/ 284 w 681"/>
                  <a:gd name="T79" fmla="*/ 766 h 766"/>
                  <a:gd name="T80" fmla="*/ 340 w 681"/>
                  <a:gd name="T8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766">
                    <a:moveTo>
                      <a:pt x="340" y="766"/>
                    </a:moveTo>
                    <a:lnTo>
                      <a:pt x="369" y="738"/>
                    </a:lnTo>
                    <a:lnTo>
                      <a:pt x="369" y="681"/>
                    </a:lnTo>
                    <a:lnTo>
                      <a:pt x="397" y="624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369" y="454"/>
                    </a:lnTo>
                    <a:lnTo>
                      <a:pt x="397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567" y="227"/>
                    </a:lnTo>
                    <a:lnTo>
                      <a:pt x="595" y="256"/>
                    </a:lnTo>
                    <a:lnTo>
                      <a:pt x="652" y="227"/>
                    </a:lnTo>
                    <a:lnTo>
                      <a:pt x="652" y="171"/>
                    </a:lnTo>
                    <a:lnTo>
                      <a:pt x="681" y="142"/>
                    </a:lnTo>
                    <a:lnTo>
                      <a:pt x="624" y="86"/>
                    </a:lnTo>
                    <a:lnTo>
                      <a:pt x="567" y="86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69" y="29"/>
                    </a:lnTo>
                    <a:lnTo>
                      <a:pt x="284" y="57"/>
                    </a:lnTo>
                    <a:lnTo>
                      <a:pt x="255" y="86"/>
                    </a:lnTo>
                    <a:lnTo>
                      <a:pt x="170" y="114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57" y="114"/>
                    </a:lnTo>
                    <a:lnTo>
                      <a:pt x="0" y="171"/>
                    </a:lnTo>
                    <a:lnTo>
                      <a:pt x="28" y="199"/>
                    </a:lnTo>
                    <a:lnTo>
                      <a:pt x="28" y="369"/>
                    </a:lnTo>
                    <a:lnTo>
                      <a:pt x="114" y="454"/>
                    </a:lnTo>
                    <a:lnTo>
                      <a:pt x="114" y="482"/>
                    </a:lnTo>
                    <a:lnTo>
                      <a:pt x="142" y="567"/>
                    </a:lnTo>
                    <a:lnTo>
                      <a:pt x="199" y="539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42" y="653"/>
                    </a:lnTo>
                    <a:lnTo>
                      <a:pt x="199" y="653"/>
                    </a:lnTo>
                    <a:lnTo>
                      <a:pt x="255" y="709"/>
                    </a:lnTo>
                    <a:lnTo>
                      <a:pt x="284" y="766"/>
                    </a:lnTo>
                    <a:lnTo>
                      <a:pt x="340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506" y="2769"/>
                <a:ext cx="482" cy="397"/>
              </a:xfrm>
              <a:custGeom>
                <a:avLst/>
                <a:gdLst>
                  <a:gd name="T0" fmla="*/ 482 w 482"/>
                  <a:gd name="T1" fmla="*/ 28 h 397"/>
                  <a:gd name="T2" fmla="*/ 425 w 482"/>
                  <a:gd name="T3" fmla="*/ 0 h 397"/>
                  <a:gd name="T4" fmla="*/ 284 w 482"/>
                  <a:gd name="T5" fmla="*/ 57 h 397"/>
                  <a:gd name="T6" fmla="*/ 227 w 482"/>
                  <a:gd name="T7" fmla="*/ 0 h 397"/>
                  <a:gd name="T8" fmla="*/ 170 w 482"/>
                  <a:gd name="T9" fmla="*/ 57 h 397"/>
                  <a:gd name="T10" fmla="*/ 142 w 482"/>
                  <a:gd name="T11" fmla="*/ 85 h 397"/>
                  <a:gd name="T12" fmla="*/ 170 w 482"/>
                  <a:gd name="T13" fmla="*/ 113 h 397"/>
                  <a:gd name="T14" fmla="*/ 85 w 482"/>
                  <a:gd name="T15" fmla="*/ 170 h 397"/>
                  <a:gd name="T16" fmla="*/ 57 w 482"/>
                  <a:gd name="T17" fmla="*/ 170 h 397"/>
                  <a:gd name="T18" fmla="*/ 0 w 482"/>
                  <a:gd name="T19" fmla="*/ 227 h 397"/>
                  <a:gd name="T20" fmla="*/ 29 w 482"/>
                  <a:gd name="T21" fmla="*/ 227 h 397"/>
                  <a:gd name="T22" fmla="*/ 114 w 482"/>
                  <a:gd name="T23" fmla="*/ 255 h 397"/>
                  <a:gd name="T24" fmla="*/ 57 w 482"/>
                  <a:gd name="T25" fmla="*/ 283 h 397"/>
                  <a:gd name="T26" fmla="*/ 29 w 482"/>
                  <a:gd name="T27" fmla="*/ 340 h 397"/>
                  <a:gd name="T28" fmla="*/ 57 w 482"/>
                  <a:gd name="T29" fmla="*/ 397 h 397"/>
                  <a:gd name="T30" fmla="*/ 114 w 482"/>
                  <a:gd name="T31" fmla="*/ 340 h 397"/>
                  <a:gd name="T32" fmla="*/ 114 w 482"/>
                  <a:gd name="T33" fmla="*/ 312 h 397"/>
                  <a:gd name="T34" fmla="*/ 170 w 482"/>
                  <a:gd name="T35" fmla="*/ 283 h 397"/>
                  <a:gd name="T36" fmla="*/ 170 w 482"/>
                  <a:gd name="T37" fmla="*/ 227 h 397"/>
                  <a:gd name="T38" fmla="*/ 227 w 482"/>
                  <a:gd name="T39" fmla="*/ 255 h 397"/>
                  <a:gd name="T40" fmla="*/ 284 w 482"/>
                  <a:gd name="T41" fmla="*/ 227 h 397"/>
                  <a:gd name="T42" fmla="*/ 312 w 482"/>
                  <a:gd name="T43" fmla="*/ 170 h 397"/>
                  <a:gd name="T44" fmla="*/ 425 w 482"/>
                  <a:gd name="T45" fmla="*/ 198 h 397"/>
                  <a:gd name="T46" fmla="*/ 482 w 482"/>
                  <a:gd name="T47" fmla="*/ 113 h 397"/>
                  <a:gd name="T48" fmla="*/ 482 w 482"/>
                  <a:gd name="T4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397">
                    <a:moveTo>
                      <a:pt x="482" y="28"/>
                    </a:moveTo>
                    <a:lnTo>
                      <a:pt x="425" y="0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114" y="255"/>
                    </a:lnTo>
                    <a:lnTo>
                      <a:pt x="57" y="283"/>
                    </a:lnTo>
                    <a:lnTo>
                      <a:pt x="29" y="340"/>
                    </a:lnTo>
                    <a:lnTo>
                      <a:pt x="57" y="397"/>
                    </a:lnTo>
                    <a:lnTo>
                      <a:pt x="114" y="340"/>
                    </a:lnTo>
                    <a:lnTo>
                      <a:pt x="114" y="312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70"/>
                    </a:lnTo>
                    <a:lnTo>
                      <a:pt x="425" y="198"/>
                    </a:lnTo>
                    <a:lnTo>
                      <a:pt x="482" y="113"/>
                    </a:lnTo>
                    <a:lnTo>
                      <a:pt x="48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90" y="2882"/>
                <a:ext cx="680" cy="539"/>
              </a:xfrm>
              <a:custGeom>
                <a:avLst/>
                <a:gdLst>
                  <a:gd name="T0" fmla="*/ 0 w 680"/>
                  <a:gd name="T1" fmla="*/ 114 h 539"/>
                  <a:gd name="T2" fmla="*/ 28 w 680"/>
                  <a:gd name="T3" fmla="*/ 57 h 539"/>
                  <a:gd name="T4" fmla="*/ 141 w 680"/>
                  <a:gd name="T5" fmla="*/ 85 h 539"/>
                  <a:gd name="T6" fmla="*/ 198 w 680"/>
                  <a:gd name="T7" fmla="*/ 0 h 539"/>
                  <a:gd name="T8" fmla="*/ 226 w 680"/>
                  <a:gd name="T9" fmla="*/ 0 h 539"/>
                  <a:gd name="T10" fmla="*/ 283 w 680"/>
                  <a:gd name="T11" fmla="*/ 85 h 539"/>
                  <a:gd name="T12" fmla="*/ 425 w 680"/>
                  <a:gd name="T13" fmla="*/ 142 h 539"/>
                  <a:gd name="T14" fmla="*/ 482 w 680"/>
                  <a:gd name="T15" fmla="*/ 199 h 539"/>
                  <a:gd name="T16" fmla="*/ 510 w 680"/>
                  <a:gd name="T17" fmla="*/ 284 h 539"/>
                  <a:gd name="T18" fmla="*/ 567 w 680"/>
                  <a:gd name="T19" fmla="*/ 340 h 539"/>
                  <a:gd name="T20" fmla="*/ 623 w 680"/>
                  <a:gd name="T21" fmla="*/ 340 h 539"/>
                  <a:gd name="T22" fmla="*/ 623 w 680"/>
                  <a:gd name="T23" fmla="*/ 397 h 539"/>
                  <a:gd name="T24" fmla="*/ 680 w 680"/>
                  <a:gd name="T25" fmla="*/ 425 h 539"/>
                  <a:gd name="T26" fmla="*/ 567 w 680"/>
                  <a:gd name="T27" fmla="*/ 482 h 539"/>
                  <a:gd name="T28" fmla="*/ 567 w 680"/>
                  <a:gd name="T29" fmla="*/ 454 h 539"/>
                  <a:gd name="T30" fmla="*/ 482 w 680"/>
                  <a:gd name="T31" fmla="*/ 482 h 539"/>
                  <a:gd name="T32" fmla="*/ 453 w 680"/>
                  <a:gd name="T33" fmla="*/ 511 h 539"/>
                  <a:gd name="T34" fmla="*/ 368 w 680"/>
                  <a:gd name="T35" fmla="*/ 539 h 539"/>
                  <a:gd name="T36" fmla="*/ 340 w 680"/>
                  <a:gd name="T37" fmla="*/ 482 h 539"/>
                  <a:gd name="T38" fmla="*/ 283 w 680"/>
                  <a:gd name="T39" fmla="*/ 482 h 539"/>
                  <a:gd name="T40" fmla="*/ 283 w 680"/>
                  <a:gd name="T41" fmla="*/ 340 h 539"/>
                  <a:gd name="T42" fmla="*/ 170 w 680"/>
                  <a:gd name="T43" fmla="*/ 255 h 539"/>
                  <a:gd name="T44" fmla="*/ 113 w 680"/>
                  <a:gd name="T45" fmla="*/ 255 h 539"/>
                  <a:gd name="T46" fmla="*/ 85 w 680"/>
                  <a:gd name="T47" fmla="*/ 170 h 539"/>
                  <a:gd name="T48" fmla="*/ 0 w 680"/>
                  <a:gd name="T49" fmla="*/ 11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39">
                    <a:moveTo>
                      <a:pt x="0" y="114"/>
                    </a:moveTo>
                    <a:lnTo>
                      <a:pt x="28" y="57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26" y="0"/>
                    </a:lnTo>
                    <a:lnTo>
                      <a:pt x="283" y="85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510" y="284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680" y="425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68" y="539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34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85" y="17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4741" y="2826"/>
                <a:ext cx="822" cy="992"/>
              </a:xfrm>
              <a:custGeom>
                <a:avLst/>
                <a:gdLst>
                  <a:gd name="T0" fmla="*/ 198 w 822"/>
                  <a:gd name="T1" fmla="*/ 992 h 992"/>
                  <a:gd name="T2" fmla="*/ 255 w 822"/>
                  <a:gd name="T3" fmla="*/ 963 h 992"/>
                  <a:gd name="T4" fmla="*/ 312 w 822"/>
                  <a:gd name="T5" fmla="*/ 992 h 992"/>
                  <a:gd name="T6" fmla="*/ 368 w 822"/>
                  <a:gd name="T7" fmla="*/ 935 h 992"/>
                  <a:gd name="T8" fmla="*/ 510 w 822"/>
                  <a:gd name="T9" fmla="*/ 907 h 992"/>
                  <a:gd name="T10" fmla="*/ 510 w 822"/>
                  <a:gd name="T11" fmla="*/ 878 h 992"/>
                  <a:gd name="T12" fmla="*/ 482 w 822"/>
                  <a:gd name="T13" fmla="*/ 850 h 992"/>
                  <a:gd name="T14" fmla="*/ 482 w 822"/>
                  <a:gd name="T15" fmla="*/ 737 h 992"/>
                  <a:gd name="T16" fmla="*/ 623 w 822"/>
                  <a:gd name="T17" fmla="*/ 708 h 992"/>
                  <a:gd name="T18" fmla="*/ 680 w 822"/>
                  <a:gd name="T19" fmla="*/ 652 h 992"/>
                  <a:gd name="T20" fmla="*/ 737 w 822"/>
                  <a:gd name="T21" fmla="*/ 652 h 992"/>
                  <a:gd name="T22" fmla="*/ 822 w 822"/>
                  <a:gd name="T23" fmla="*/ 652 h 992"/>
                  <a:gd name="T24" fmla="*/ 822 w 822"/>
                  <a:gd name="T25" fmla="*/ 567 h 992"/>
                  <a:gd name="T26" fmla="*/ 794 w 822"/>
                  <a:gd name="T27" fmla="*/ 538 h 992"/>
                  <a:gd name="T28" fmla="*/ 794 w 822"/>
                  <a:gd name="T29" fmla="*/ 481 h 992"/>
                  <a:gd name="T30" fmla="*/ 708 w 822"/>
                  <a:gd name="T31" fmla="*/ 425 h 992"/>
                  <a:gd name="T32" fmla="*/ 680 w 822"/>
                  <a:gd name="T33" fmla="*/ 453 h 992"/>
                  <a:gd name="T34" fmla="*/ 595 w 822"/>
                  <a:gd name="T35" fmla="*/ 396 h 992"/>
                  <a:gd name="T36" fmla="*/ 538 w 822"/>
                  <a:gd name="T37" fmla="*/ 481 h 992"/>
                  <a:gd name="T38" fmla="*/ 538 w 822"/>
                  <a:gd name="T39" fmla="*/ 510 h 992"/>
                  <a:gd name="T40" fmla="*/ 510 w 822"/>
                  <a:gd name="T41" fmla="*/ 538 h 992"/>
                  <a:gd name="T42" fmla="*/ 482 w 822"/>
                  <a:gd name="T43" fmla="*/ 481 h 992"/>
                  <a:gd name="T44" fmla="*/ 482 w 822"/>
                  <a:gd name="T45" fmla="*/ 453 h 992"/>
                  <a:gd name="T46" fmla="*/ 453 w 822"/>
                  <a:gd name="T47" fmla="*/ 425 h 992"/>
                  <a:gd name="T48" fmla="*/ 510 w 822"/>
                  <a:gd name="T49" fmla="*/ 311 h 992"/>
                  <a:gd name="T50" fmla="*/ 567 w 822"/>
                  <a:gd name="T51" fmla="*/ 283 h 992"/>
                  <a:gd name="T52" fmla="*/ 510 w 822"/>
                  <a:gd name="T53" fmla="*/ 226 h 992"/>
                  <a:gd name="T54" fmla="*/ 453 w 822"/>
                  <a:gd name="T55" fmla="*/ 255 h 992"/>
                  <a:gd name="T56" fmla="*/ 425 w 822"/>
                  <a:gd name="T57" fmla="*/ 255 h 992"/>
                  <a:gd name="T58" fmla="*/ 453 w 822"/>
                  <a:gd name="T59" fmla="*/ 198 h 992"/>
                  <a:gd name="T60" fmla="*/ 453 w 822"/>
                  <a:gd name="T61" fmla="*/ 113 h 992"/>
                  <a:gd name="T62" fmla="*/ 397 w 822"/>
                  <a:gd name="T63" fmla="*/ 141 h 992"/>
                  <a:gd name="T64" fmla="*/ 397 w 822"/>
                  <a:gd name="T65" fmla="*/ 113 h 992"/>
                  <a:gd name="T66" fmla="*/ 227 w 822"/>
                  <a:gd name="T67" fmla="*/ 0 h 992"/>
                  <a:gd name="T68" fmla="*/ 198 w 822"/>
                  <a:gd name="T69" fmla="*/ 28 h 992"/>
                  <a:gd name="T70" fmla="*/ 198 w 822"/>
                  <a:gd name="T71" fmla="*/ 56 h 992"/>
                  <a:gd name="T72" fmla="*/ 170 w 822"/>
                  <a:gd name="T73" fmla="*/ 113 h 992"/>
                  <a:gd name="T74" fmla="*/ 198 w 822"/>
                  <a:gd name="T75" fmla="*/ 113 h 992"/>
                  <a:gd name="T76" fmla="*/ 141 w 822"/>
                  <a:gd name="T77" fmla="*/ 141 h 992"/>
                  <a:gd name="T78" fmla="*/ 170 w 822"/>
                  <a:gd name="T79" fmla="*/ 170 h 992"/>
                  <a:gd name="T80" fmla="*/ 141 w 822"/>
                  <a:gd name="T81" fmla="*/ 198 h 992"/>
                  <a:gd name="T82" fmla="*/ 141 w 822"/>
                  <a:gd name="T83" fmla="*/ 311 h 992"/>
                  <a:gd name="T84" fmla="*/ 113 w 822"/>
                  <a:gd name="T85" fmla="*/ 311 h 992"/>
                  <a:gd name="T86" fmla="*/ 85 w 822"/>
                  <a:gd name="T87" fmla="*/ 368 h 992"/>
                  <a:gd name="T88" fmla="*/ 113 w 822"/>
                  <a:gd name="T89" fmla="*/ 425 h 992"/>
                  <a:gd name="T90" fmla="*/ 85 w 822"/>
                  <a:gd name="T91" fmla="*/ 538 h 992"/>
                  <a:gd name="T92" fmla="*/ 28 w 822"/>
                  <a:gd name="T93" fmla="*/ 567 h 992"/>
                  <a:gd name="T94" fmla="*/ 0 w 822"/>
                  <a:gd name="T95" fmla="*/ 737 h 992"/>
                  <a:gd name="T96" fmla="*/ 56 w 822"/>
                  <a:gd name="T97" fmla="*/ 765 h 992"/>
                  <a:gd name="T98" fmla="*/ 28 w 822"/>
                  <a:gd name="T99" fmla="*/ 793 h 992"/>
                  <a:gd name="T100" fmla="*/ 56 w 822"/>
                  <a:gd name="T101" fmla="*/ 907 h 992"/>
                  <a:gd name="T102" fmla="*/ 85 w 822"/>
                  <a:gd name="T103" fmla="*/ 850 h 992"/>
                  <a:gd name="T104" fmla="*/ 113 w 822"/>
                  <a:gd name="T105" fmla="*/ 850 h 992"/>
                  <a:gd name="T106" fmla="*/ 141 w 822"/>
                  <a:gd name="T107" fmla="*/ 878 h 992"/>
                  <a:gd name="T108" fmla="*/ 170 w 822"/>
                  <a:gd name="T109" fmla="*/ 878 h 992"/>
                  <a:gd name="T110" fmla="*/ 141 w 822"/>
                  <a:gd name="T111" fmla="*/ 935 h 992"/>
                  <a:gd name="T112" fmla="*/ 198 w 822"/>
                  <a:gd name="T113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92">
                    <a:moveTo>
                      <a:pt x="198" y="992"/>
                    </a:moveTo>
                    <a:lnTo>
                      <a:pt x="255" y="963"/>
                    </a:lnTo>
                    <a:lnTo>
                      <a:pt x="312" y="992"/>
                    </a:lnTo>
                    <a:lnTo>
                      <a:pt x="368" y="935"/>
                    </a:lnTo>
                    <a:lnTo>
                      <a:pt x="510" y="907"/>
                    </a:lnTo>
                    <a:lnTo>
                      <a:pt x="510" y="878"/>
                    </a:lnTo>
                    <a:lnTo>
                      <a:pt x="482" y="850"/>
                    </a:lnTo>
                    <a:lnTo>
                      <a:pt x="482" y="737"/>
                    </a:lnTo>
                    <a:lnTo>
                      <a:pt x="623" y="708"/>
                    </a:lnTo>
                    <a:lnTo>
                      <a:pt x="680" y="652"/>
                    </a:lnTo>
                    <a:lnTo>
                      <a:pt x="737" y="652"/>
                    </a:lnTo>
                    <a:lnTo>
                      <a:pt x="822" y="652"/>
                    </a:lnTo>
                    <a:lnTo>
                      <a:pt x="822" y="567"/>
                    </a:lnTo>
                    <a:lnTo>
                      <a:pt x="794" y="538"/>
                    </a:lnTo>
                    <a:lnTo>
                      <a:pt x="794" y="481"/>
                    </a:lnTo>
                    <a:lnTo>
                      <a:pt x="708" y="425"/>
                    </a:lnTo>
                    <a:lnTo>
                      <a:pt x="680" y="453"/>
                    </a:lnTo>
                    <a:lnTo>
                      <a:pt x="595" y="396"/>
                    </a:lnTo>
                    <a:lnTo>
                      <a:pt x="538" y="481"/>
                    </a:lnTo>
                    <a:lnTo>
                      <a:pt x="538" y="510"/>
                    </a:lnTo>
                    <a:lnTo>
                      <a:pt x="510" y="538"/>
                    </a:lnTo>
                    <a:lnTo>
                      <a:pt x="482" y="481"/>
                    </a:lnTo>
                    <a:lnTo>
                      <a:pt x="482" y="453"/>
                    </a:lnTo>
                    <a:lnTo>
                      <a:pt x="453" y="425"/>
                    </a:lnTo>
                    <a:lnTo>
                      <a:pt x="510" y="311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453" y="255"/>
                    </a:lnTo>
                    <a:lnTo>
                      <a:pt x="425" y="255"/>
                    </a:lnTo>
                    <a:lnTo>
                      <a:pt x="453" y="198"/>
                    </a:lnTo>
                    <a:lnTo>
                      <a:pt x="453" y="113"/>
                    </a:lnTo>
                    <a:lnTo>
                      <a:pt x="397" y="141"/>
                    </a:lnTo>
                    <a:lnTo>
                      <a:pt x="397" y="113"/>
                    </a:lnTo>
                    <a:lnTo>
                      <a:pt x="227" y="0"/>
                    </a:lnTo>
                    <a:lnTo>
                      <a:pt x="198" y="28"/>
                    </a:lnTo>
                    <a:lnTo>
                      <a:pt x="198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1" y="141"/>
                    </a:lnTo>
                    <a:lnTo>
                      <a:pt x="170" y="170"/>
                    </a:lnTo>
                    <a:lnTo>
                      <a:pt x="141" y="198"/>
                    </a:lnTo>
                    <a:lnTo>
                      <a:pt x="141" y="311"/>
                    </a:lnTo>
                    <a:lnTo>
                      <a:pt x="113" y="311"/>
                    </a:lnTo>
                    <a:lnTo>
                      <a:pt x="85" y="368"/>
                    </a:lnTo>
                    <a:lnTo>
                      <a:pt x="113" y="425"/>
                    </a:lnTo>
                    <a:lnTo>
                      <a:pt x="85" y="538"/>
                    </a:lnTo>
                    <a:lnTo>
                      <a:pt x="28" y="567"/>
                    </a:lnTo>
                    <a:lnTo>
                      <a:pt x="0" y="737"/>
                    </a:lnTo>
                    <a:lnTo>
                      <a:pt x="56" y="765"/>
                    </a:lnTo>
                    <a:lnTo>
                      <a:pt x="28" y="793"/>
                    </a:lnTo>
                    <a:lnTo>
                      <a:pt x="56" y="907"/>
                    </a:lnTo>
                    <a:lnTo>
                      <a:pt x="85" y="850"/>
                    </a:lnTo>
                    <a:lnTo>
                      <a:pt x="113" y="850"/>
                    </a:lnTo>
                    <a:lnTo>
                      <a:pt x="141" y="878"/>
                    </a:lnTo>
                    <a:lnTo>
                      <a:pt x="170" y="878"/>
                    </a:lnTo>
                    <a:lnTo>
                      <a:pt x="141" y="935"/>
                    </a:lnTo>
                    <a:lnTo>
                      <a:pt x="198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810" y="3903"/>
                <a:ext cx="822" cy="1105"/>
              </a:xfrm>
              <a:custGeom>
                <a:avLst/>
                <a:gdLst>
                  <a:gd name="T0" fmla="*/ 142 w 822"/>
                  <a:gd name="T1" fmla="*/ 198 h 1105"/>
                  <a:gd name="T2" fmla="*/ 142 w 822"/>
                  <a:gd name="T3" fmla="*/ 283 h 1105"/>
                  <a:gd name="T4" fmla="*/ 57 w 822"/>
                  <a:gd name="T5" fmla="*/ 368 h 1105"/>
                  <a:gd name="T6" fmla="*/ 85 w 822"/>
                  <a:gd name="T7" fmla="*/ 397 h 1105"/>
                  <a:gd name="T8" fmla="*/ 85 w 822"/>
                  <a:gd name="T9" fmla="*/ 425 h 1105"/>
                  <a:gd name="T10" fmla="*/ 255 w 822"/>
                  <a:gd name="T11" fmla="*/ 425 h 1105"/>
                  <a:gd name="T12" fmla="*/ 284 w 822"/>
                  <a:gd name="T13" fmla="*/ 482 h 1105"/>
                  <a:gd name="T14" fmla="*/ 255 w 822"/>
                  <a:gd name="T15" fmla="*/ 538 h 1105"/>
                  <a:gd name="T16" fmla="*/ 284 w 822"/>
                  <a:gd name="T17" fmla="*/ 652 h 1105"/>
                  <a:gd name="T18" fmla="*/ 340 w 822"/>
                  <a:gd name="T19" fmla="*/ 624 h 1105"/>
                  <a:gd name="T20" fmla="*/ 369 w 822"/>
                  <a:gd name="T21" fmla="*/ 680 h 1105"/>
                  <a:gd name="T22" fmla="*/ 340 w 822"/>
                  <a:gd name="T23" fmla="*/ 794 h 1105"/>
                  <a:gd name="T24" fmla="*/ 114 w 822"/>
                  <a:gd name="T25" fmla="*/ 992 h 1105"/>
                  <a:gd name="T26" fmla="*/ 29 w 822"/>
                  <a:gd name="T27" fmla="*/ 964 h 1105"/>
                  <a:gd name="T28" fmla="*/ 29 w 822"/>
                  <a:gd name="T29" fmla="*/ 1020 h 1105"/>
                  <a:gd name="T30" fmla="*/ 0 w 822"/>
                  <a:gd name="T31" fmla="*/ 1105 h 1105"/>
                  <a:gd name="T32" fmla="*/ 170 w 822"/>
                  <a:gd name="T33" fmla="*/ 1077 h 1105"/>
                  <a:gd name="T34" fmla="*/ 511 w 822"/>
                  <a:gd name="T35" fmla="*/ 850 h 1105"/>
                  <a:gd name="T36" fmla="*/ 539 w 822"/>
                  <a:gd name="T37" fmla="*/ 765 h 1105"/>
                  <a:gd name="T38" fmla="*/ 624 w 822"/>
                  <a:gd name="T39" fmla="*/ 794 h 1105"/>
                  <a:gd name="T40" fmla="*/ 624 w 822"/>
                  <a:gd name="T41" fmla="*/ 737 h 1105"/>
                  <a:gd name="T42" fmla="*/ 681 w 822"/>
                  <a:gd name="T43" fmla="*/ 652 h 1105"/>
                  <a:gd name="T44" fmla="*/ 766 w 822"/>
                  <a:gd name="T45" fmla="*/ 624 h 1105"/>
                  <a:gd name="T46" fmla="*/ 794 w 822"/>
                  <a:gd name="T47" fmla="*/ 567 h 1105"/>
                  <a:gd name="T48" fmla="*/ 681 w 822"/>
                  <a:gd name="T49" fmla="*/ 595 h 1105"/>
                  <a:gd name="T50" fmla="*/ 624 w 822"/>
                  <a:gd name="T51" fmla="*/ 567 h 1105"/>
                  <a:gd name="T52" fmla="*/ 624 w 822"/>
                  <a:gd name="T53" fmla="*/ 482 h 1105"/>
                  <a:gd name="T54" fmla="*/ 681 w 822"/>
                  <a:gd name="T55" fmla="*/ 482 h 1105"/>
                  <a:gd name="T56" fmla="*/ 737 w 822"/>
                  <a:gd name="T57" fmla="*/ 283 h 1105"/>
                  <a:gd name="T58" fmla="*/ 737 w 822"/>
                  <a:gd name="T59" fmla="*/ 170 h 1105"/>
                  <a:gd name="T60" fmla="*/ 822 w 822"/>
                  <a:gd name="T61" fmla="*/ 57 h 1105"/>
                  <a:gd name="T62" fmla="*/ 737 w 822"/>
                  <a:gd name="T63" fmla="*/ 0 h 1105"/>
                  <a:gd name="T64" fmla="*/ 567 w 822"/>
                  <a:gd name="T65" fmla="*/ 57 h 1105"/>
                  <a:gd name="T66" fmla="*/ 511 w 822"/>
                  <a:gd name="T67" fmla="*/ 28 h 1105"/>
                  <a:gd name="T68" fmla="*/ 255 w 822"/>
                  <a:gd name="T69" fmla="*/ 198 h 1105"/>
                  <a:gd name="T70" fmla="*/ 142 w 822"/>
                  <a:gd name="T71" fmla="*/ 198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2" h="1105">
                    <a:moveTo>
                      <a:pt x="142" y="198"/>
                    </a:moveTo>
                    <a:lnTo>
                      <a:pt x="142" y="283"/>
                    </a:lnTo>
                    <a:lnTo>
                      <a:pt x="57" y="368"/>
                    </a:lnTo>
                    <a:lnTo>
                      <a:pt x="85" y="397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284" y="482"/>
                    </a:lnTo>
                    <a:lnTo>
                      <a:pt x="255" y="538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69" y="680"/>
                    </a:lnTo>
                    <a:lnTo>
                      <a:pt x="340" y="794"/>
                    </a:lnTo>
                    <a:lnTo>
                      <a:pt x="114" y="992"/>
                    </a:lnTo>
                    <a:lnTo>
                      <a:pt x="29" y="964"/>
                    </a:lnTo>
                    <a:lnTo>
                      <a:pt x="29" y="1020"/>
                    </a:lnTo>
                    <a:lnTo>
                      <a:pt x="0" y="1105"/>
                    </a:lnTo>
                    <a:lnTo>
                      <a:pt x="170" y="1077"/>
                    </a:lnTo>
                    <a:lnTo>
                      <a:pt x="511" y="850"/>
                    </a:lnTo>
                    <a:lnTo>
                      <a:pt x="539" y="765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1" y="652"/>
                    </a:lnTo>
                    <a:lnTo>
                      <a:pt x="766" y="624"/>
                    </a:lnTo>
                    <a:lnTo>
                      <a:pt x="794" y="567"/>
                    </a:lnTo>
                    <a:lnTo>
                      <a:pt x="681" y="595"/>
                    </a:lnTo>
                    <a:lnTo>
                      <a:pt x="624" y="567"/>
                    </a:lnTo>
                    <a:lnTo>
                      <a:pt x="624" y="482"/>
                    </a:lnTo>
                    <a:lnTo>
                      <a:pt x="681" y="482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822" y="57"/>
                    </a:lnTo>
                    <a:lnTo>
                      <a:pt x="737" y="0"/>
                    </a:lnTo>
                    <a:lnTo>
                      <a:pt x="567" y="57"/>
                    </a:lnTo>
                    <a:lnTo>
                      <a:pt x="511" y="28"/>
                    </a:lnTo>
                    <a:lnTo>
                      <a:pt x="255" y="198"/>
                    </a:lnTo>
                    <a:lnTo>
                      <a:pt x="142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7434" y="3960"/>
                <a:ext cx="454" cy="652"/>
              </a:xfrm>
              <a:custGeom>
                <a:avLst/>
                <a:gdLst>
                  <a:gd name="T0" fmla="*/ 57 w 454"/>
                  <a:gd name="T1" fmla="*/ 595 h 652"/>
                  <a:gd name="T2" fmla="*/ 142 w 454"/>
                  <a:gd name="T3" fmla="*/ 567 h 652"/>
                  <a:gd name="T4" fmla="*/ 170 w 454"/>
                  <a:gd name="T5" fmla="*/ 510 h 652"/>
                  <a:gd name="T6" fmla="*/ 57 w 454"/>
                  <a:gd name="T7" fmla="*/ 538 h 652"/>
                  <a:gd name="T8" fmla="*/ 0 w 454"/>
                  <a:gd name="T9" fmla="*/ 510 h 652"/>
                  <a:gd name="T10" fmla="*/ 0 w 454"/>
                  <a:gd name="T11" fmla="*/ 425 h 652"/>
                  <a:gd name="T12" fmla="*/ 57 w 454"/>
                  <a:gd name="T13" fmla="*/ 425 h 652"/>
                  <a:gd name="T14" fmla="*/ 113 w 454"/>
                  <a:gd name="T15" fmla="*/ 226 h 652"/>
                  <a:gd name="T16" fmla="*/ 113 w 454"/>
                  <a:gd name="T17" fmla="*/ 113 h 652"/>
                  <a:gd name="T18" fmla="*/ 198 w 454"/>
                  <a:gd name="T19" fmla="*/ 0 h 652"/>
                  <a:gd name="T20" fmla="*/ 283 w 454"/>
                  <a:gd name="T21" fmla="*/ 85 h 652"/>
                  <a:gd name="T22" fmla="*/ 454 w 454"/>
                  <a:gd name="T23" fmla="*/ 453 h 652"/>
                  <a:gd name="T24" fmla="*/ 397 w 454"/>
                  <a:gd name="T25" fmla="*/ 538 h 652"/>
                  <a:gd name="T26" fmla="*/ 425 w 454"/>
                  <a:gd name="T27" fmla="*/ 652 h 652"/>
                  <a:gd name="T28" fmla="*/ 340 w 454"/>
                  <a:gd name="T29" fmla="*/ 595 h 652"/>
                  <a:gd name="T30" fmla="*/ 312 w 454"/>
                  <a:gd name="T31" fmla="*/ 652 h 652"/>
                  <a:gd name="T32" fmla="*/ 283 w 454"/>
                  <a:gd name="T33" fmla="*/ 595 h 652"/>
                  <a:gd name="T34" fmla="*/ 198 w 454"/>
                  <a:gd name="T35" fmla="*/ 623 h 652"/>
                  <a:gd name="T36" fmla="*/ 57 w 454"/>
                  <a:gd name="T37" fmla="*/ 59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652">
                    <a:moveTo>
                      <a:pt x="57" y="595"/>
                    </a:moveTo>
                    <a:lnTo>
                      <a:pt x="142" y="567"/>
                    </a:lnTo>
                    <a:lnTo>
                      <a:pt x="170" y="510"/>
                    </a:lnTo>
                    <a:lnTo>
                      <a:pt x="57" y="538"/>
                    </a:lnTo>
                    <a:lnTo>
                      <a:pt x="0" y="510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283" y="85"/>
                    </a:lnTo>
                    <a:lnTo>
                      <a:pt x="454" y="453"/>
                    </a:lnTo>
                    <a:lnTo>
                      <a:pt x="397" y="538"/>
                    </a:lnTo>
                    <a:lnTo>
                      <a:pt x="425" y="652"/>
                    </a:lnTo>
                    <a:lnTo>
                      <a:pt x="340" y="595"/>
                    </a:lnTo>
                    <a:lnTo>
                      <a:pt x="312" y="652"/>
                    </a:lnTo>
                    <a:lnTo>
                      <a:pt x="283" y="595"/>
                    </a:lnTo>
                    <a:lnTo>
                      <a:pt x="198" y="623"/>
                    </a:lnTo>
                    <a:lnTo>
                      <a:pt x="57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6810" y="4555"/>
                <a:ext cx="1049" cy="794"/>
              </a:xfrm>
              <a:custGeom>
                <a:avLst/>
                <a:gdLst>
                  <a:gd name="T0" fmla="*/ 0 w 1049"/>
                  <a:gd name="T1" fmla="*/ 453 h 794"/>
                  <a:gd name="T2" fmla="*/ 170 w 1049"/>
                  <a:gd name="T3" fmla="*/ 425 h 794"/>
                  <a:gd name="T4" fmla="*/ 511 w 1049"/>
                  <a:gd name="T5" fmla="*/ 198 h 794"/>
                  <a:gd name="T6" fmla="*/ 539 w 1049"/>
                  <a:gd name="T7" fmla="*/ 113 h 794"/>
                  <a:gd name="T8" fmla="*/ 624 w 1049"/>
                  <a:gd name="T9" fmla="*/ 142 h 794"/>
                  <a:gd name="T10" fmla="*/ 624 w 1049"/>
                  <a:gd name="T11" fmla="*/ 85 h 794"/>
                  <a:gd name="T12" fmla="*/ 681 w 1049"/>
                  <a:gd name="T13" fmla="*/ 0 h 794"/>
                  <a:gd name="T14" fmla="*/ 822 w 1049"/>
                  <a:gd name="T15" fmla="*/ 28 h 794"/>
                  <a:gd name="T16" fmla="*/ 907 w 1049"/>
                  <a:gd name="T17" fmla="*/ 0 h 794"/>
                  <a:gd name="T18" fmla="*/ 936 w 1049"/>
                  <a:gd name="T19" fmla="*/ 57 h 794"/>
                  <a:gd name="T20" fmla="*/ 964 w 1049"/>
                  <a:gd name="T21" fmla="*/ 0 h 794"/>
                  <a:gd name="T22" fmla="*/ 1049 w 1049"/>
                  <a:gd name="T23" fmla="*/ 57 h 794"/>
                  <a:gd name="T24" fmla="*/ 936 w 1049"/>
                  <a:gd name="T25" fmla="*/ 170 h 794"/>
                  <a:gd name="T26" fmla="*/ 936 w 1049"/>
                  <a:gd name="T27" fmla="*/ 227 h 794"/>
                  <a:gd name="T28" fmla="*/ 964 w 1049"/>
                  <a:gd name="T29" fmla="*/ 255 h 794"/>
                  <a:gd name="T30" fmla="*/ 936 w 1049"/>
                  <a:gd name="T31" fmla="*/ 397 h 794"/>
                  <a:gd name="T32" fmla="*/ 822 w 1049"/>
                  <a:gd name="T33" fmla="*/ 397 h 794"/>
                  <a:gd name="T34" fmla="*/ 794 w 1049"/>
                  <a:gd name="T35" fmla="*/ 453 h 794"/>
                  <a:gd name="T36" fmla="*/ 709 w 1049"/>
                  <a:gd name="T37" fmla="*/ 482 h 794"/>
                  <a:gd name="T38" fmla="*/ 624 w 1049"/>
                  <a:gd name="T39" fmla="*/ 453 h 794"/>
                  <a:gd name="T40" fmla="*/ 567 w 1049"/>
                  <a:gd name="T41" fmla="*/ 482 h 794"/>
                  <a:gd name="T42" fmla="*/ 596 w 1049"/>
                  <a:gd name="T43" fmla="*/ 510 h 794"/>
                  <a:gd name="T44" fmla="*/ 567 w 1049"/>
                  <a:gd name="T45" fmla="*/ 539 h 794"/>
                  <a:gd name="T46" fmla="*/ 567 w 1049"/>
                  <a:gd name="T47" fmla="*/ 567 h 794"/>
                  <a:gd name="T48" fmla="*/ 539 w 1049"/>
                  <a:gd name="T49" fmla="*/ 595 h 794"/>
                  <a:gd name="T50" fmla="*/ 511 w 1049"/>
                  <a:gd name="T51" fmla="*/ 595 h 794"/>
                  <a:gd name="T52" fmla="*/ 482 w 1049"/>
                  <a:gd name="T53" fmla="*/ 595 h 794"/>
                  <a:gd name="T54" fmla="*/ 454 w 1049"/>
                  <a:gd name="T55" fmla="*/ 680 h 794"/>
                  <a:gd name="T56" fmla="*/ 340 w 1049"/>
                  <a:gd name="T57" fmla="*/ 709 h 794"/>
                  <a:gd name="T58" fmla="*/ 284 w 1049"/>
                  <a:gd name="T59" fmla="*/ 652 h 794"/>
                  <a:gd name="T60" fmla="*/ 255 w 1049"/>
                  <a:gd name="T61" fmla="*/ 680 h 794"/>
                  <a:gd name="T62" fmla="*/ 312 w 1049"/>
                  <a:gd name="T63" fmla="*/ 737 h 794"/>
                  <a:gd name="T64" fmla="*/ 227 w 1049"/>
                  <a:gd name="T65" fmla="*/ 794 h 794"/>
                  <a:gd name="T66" fmla="*/ 170 w 1049"/>
                  <a:gd name="T67" fmla="*/ 794 h 794"/>
                  <a:gd name="T68" fmla="*/ 170 w 1049"/>
                  <a:gd name="T69" fmla="*/ 737 h 794"/>
                  <a:gd name="T70" fmla="*/ 199 w 1049"/>
                  <a:gd name="T71" fmla="*/ 680 h 794"/>
                  <a:gd name="T72" fmla="*/ 170 w 1049"/>
                  <a:gd name="T73" fmla="*/ 595 h 794"/>
                  <a:gd name="T74" fmla="*/ 114 w 1049"/>
                  <a:gd name="T75" fmla="*/ 567 h 794"/>
                  <a:gd name="T76" fmla="*/ 57 w 1049"/>
                  <a:gd name="T77" fmla="*/ 567 h 794"/>
                  <a:gd name="T78" fmla="*/ 0 w 1049"/>
                  <a:gd name="T79" fmla="*/ 45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794">
                    <a:moveTo>
                      <a:pt x="0" y="453"/>
                    </a:moveTo>
                    <a:lnTo>
                      <a:pt x="170" y="425"/>
                    </a:lnTo>
                    <a:lnTo>
                      <a:pt x="511" y="198"/>
                    </a:lnTo>
                    <a:lnTo>
                      <a:pt x="539" y="113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681" y="0"/>
                    </a:lnTo>
                    <a:lnTo>
                      <a:pt x="822" y="28"/>
                    </a:lnTo>
                    <a:lnTo>
                      <a:pt x="907" y="0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57"/>
                    </a:lnTo>
                    <a:lnTo>
                      <a:pt x="936" y="170"/>
                    </a:lnTo>
                    <a:lnTo>
                      <a:pt x="936" y="227"/>
                    </a:lnTo>
                    <a:lnTo>
                      <a:pt x="964" y="255"/>
                    </a:lnTo>
                    <a:lnTo>
                      <a:pt x="936" y="397"/>
                    </a:lnTo>
                    <a:lnTo>
                      <a:pt x="822" y="397"/>
                    </a:lnTo>
                    <a:lnTo>
                      <a:pt x="794" y="453"/>
                    </a:lnTo>
                    <a:lnTo>
                      <a:pt x="709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96" y="510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54" y="680"/>
                    </a:lnTo>
                    <a:lnTo>
                      <a:pt x="340" y="709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99" y="680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685800" y="1364655"/>
              <a:ext cx="11956037" cy="6527916"/>
              <a:chOff x="685800" y="1364655"/>
              <a:chExt cx="11956037" cy="6527916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8355635" y="6986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長崎市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8147051" y="34767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佐世保市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294080" y="503599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新上五島町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413271" y="3292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佐々町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731533" y="32522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小値賀町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9028342" y="40354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波佐見町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8718989" y="4545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川棚町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9398229" y="48229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東彼杵町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325069" y="63548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時津町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9002714" y="65056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長与町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11331689" y="758479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南島原市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1038786" y="66250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雲仙市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648791" y="51823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西海市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599082" y="1364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壱岐市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85800" y="3625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対馬市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1395632" y="75086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五島市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15358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平戸市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7604345" y="2395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松浦市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9518634" y="56106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大村市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153076" y="6225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諫早市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11899326" y="6750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島原市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80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0500" y="660400"/>
            <a:ext cx="12451337" cy="8145463"/>
            <a:chOff x="190500" y="660400"/>
            <a:chExt cx="12451337" cy="8145463"/>
          </a:xfrm>
        </p:grpSpPr>
        <p:grpSp>
          <p:nvGrpSpPr>
            <p:cNvPr id="11000" name="Group 760"/>
            <p:cNvGrpSpPr>
              <a:grpSpLocks/>
            </p:cNvGrpSpPr>
            <p:nvPr/>
          </p:nvGrpSpPr>
          <p:grpSpPr bwMode="auto">
            <a:xfrm>
              <a:off x="279400" y="660400"/>
              <a:ext cx="4681538" cy="5940425"/>
              <a:chOff x="176" y="416"/>
              <a:chExt cx="2949" cy="3742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999" name="Group 759"/>
            <p:cNvGrpSpPr>
              <a:grpSpLocks/>
            </p:cNvGrpSpPr>
            <p:nvPr/>
          </p:nvGrpSpPr>
          <p:grpSpPr bwMode="auto">
            <a:xfrm>
              <a:off x="190500" y="795338"/>
              <a:ext cx="12331700" cy="8010525"/>
              <a:chOff x="120" y="501"/>
              <a:chExt cx="7768" cy="5046"/>
            </a:xfrm>
          </p:grpSpPr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120" y="2427"/>
                <a:ext cx="993" cy="1220"/>
              </a:xfrm>
              <a:custGeom>
                <a:avLst/>
                <a:gdLst>
                  <a:gd name="T0" fmla="*/ 142 w 992"/>
                  <a:gd name="T1" fmla="*/ 0 h 1219"/>
                  <a:gd name="T2" fmla="*/ 85 w 992"/>
                  <a:gd name="T3" fmla="*/ 368 h 1219"/>
                  <a:gd name="T4" fmla="*/ 142 w 992"/>
                  <a:gd name="T5" fmla="*/ 453 h 1219"/>
                  <a:gd name="T6" fmla="*/ 56 w 992"/>
                  <a:gd name="T7" fmla="*/ 538 h 1219"/>
                  <a:gd name="T8" fmla="*/ 56 w 992"/>
                  <a:gd name="T9" fmla="*/ 850 h 1219"/>
                  <a:gd name="T10" fmla="*/ 0 w 992"/>
                  <a:gd name="T11" fmla="*/ 935 h 1219"/>
                  <a:gd name="T12" fmla="*/ 0 w 992"/>
                  <a:gd name="T13" fmla="*/ 1077 h 1219"/>
                  <a:gd name="T14" fmla="*/ 85 w 992"/>
                  <a:gd name="T15" fmla="*/ 1049 h 1219"/>
                  <a:gd name="T16" fmla="*/ 170 w 992"/>
                  <a:gd name="T17" fmla="*/ 1105 h 1219"/>
                  <a:gd name="T18" fmla="*/ 227 w 992"/>
                  <a:gd name="T19" fmla="*/ 1077 h 1219"/>
                  <a:gd name="T20" fmla="*/ 170 w 992"/>
                  <a:gd name="T21" fmla="*/ 1219 h 1219"/>
                  <a:gd name="T22" fmla="*/ 283 w 992"/>
                  <a:gd name="T23" fmla="*/ 1162 h 1219"/>
                  <a:gd name="T24" fmla="*/ 283 w 992"/>
                  <a:gd name="T25" fmla="*/ 1077 h 1219"/>
                  <a:gd name="T26" fmla="*/ 340 w 992"/>
                  <a:gd name="T27" fmla="*/ 1134 h 1219"/>
                  <a:gd name="T28" fmla="*/ 425 w 992"/>
                  <a:gd name="T29" fmla="*/ 1049 h 1219"/>
                  <a:gd name="T30" fmla="*/ 538 w 992"/>
                  <a:gd name="T31" fmla="*/ 1020 h 1219"/>
                  <a:gd name="T32" fmla="*/ 453 w 992"/>
                  <a:gd name="T33" fmla="*/ 907 h 1219"/>
                  <a:gd name="T34" fmla="*/ 510 w 992"/>
                  <a:gd name="T35" fmla="*/ 907 h 1219"/>
                  <a:gd name="T36" fmla="*/ 482 w 992"/>
                  <a:gd name="T37" fmla="*/ 850 h 1219"/>
                  <a:gd name="T38" fmla="*/ 567 w 992"/>
                  <a:gd name="T39" fmla="*/ 822 h 1219"/>
                  <a:gd name="T40" fmla="*/ 538 w 992"/>
                  <a:gd name="T41" fmla="*/ 680 h 1219"/>
                  <a:gd name="T42" fmla="*/ 595 w 992"/>
                  <a:gd name="T43" fmla="*/ 680 h 1219"/>
                  <a:gd name="T44" fmla="*/ 595 w 992"/>
                  <a:gd name="T45" fmla="*/ 595 h 1219"/>
                  <a:gd name="T46" fmla="*/ 538 w 992"/>
                  <a:gd name="T47" fmla="*/ 567 h 1219"/>
                  <a:gd name="T48" fmla="*/ 567 w 992"/>
                  <a:gd name="T49" fmla="*/ 510 h 1219"/>
                  <a:gd name="T50" fmla="*/ 652 w 992"/>
                  <a:gd name="T51" fmla="*/ 538 h 1219"/>
                  <a:gd name="T52" fmla="*/ 708 w 992"/>
                  <a:gd name="T53" fmla="*/ 510 h 1219"/>
                  <a:gd name="T54" fmla="*/ 652 w 992"/>
                  <a:gd name="T55" fmla="*/ 368 h 1219"/>
                  <a:gd name="T56" fmla="*/ 680 w 992"/>
                  <a:gd name="T57" fmla="*/ 283 h 1219"/>
                  <a:gd name="T58" fmla="*/ 794 w 992"/>
                  <a:gd name="T59" fmla="*/ 255 h 1219"/>
                  <a:gd name="T60" fmla="*/ 794 w 992"/>
                  <a:gd name="T61" fmla="*/ 312 h 1219"/>
                  <a:gd name="T62" fmla="*/ 992 w 992"/>
                  <a:gd name="T63" fmla="*/ 141 h 1219"/>
                  <a:gd name="T64" fmla="*/ 850 w 992"/>
                  <a:gd name="T65" fmla="*/ 141 h 1219"/>
                  <a:gd name="T66" fmla="*/ 794 w 992"/>
                  <a:gd name="T67" fmla="*/ 170 h 1219"/>
                  <a:gd name="T68" fmla="*/ 708 w 992"/>
                  <a:gd name="T69" fmla="*/ 170 h 1219"/>
                  <a:gd name="T70" fmla="*/ 652 w 992"/>
                  <a:gd name="T71" fmla="*/ 226 h 1219"/>
                  <a:gd name="T72" fmla="*/ 595 w 992"/>
                  <a:gd name="T73" fmla="*/ 198 h 1219"/>
                  <a:gd name="T74" fmla="*/ 595 w 992"/>
                  <a:gd name="T75" fmla="*/ 141 h 1219"/>
                  <a:gd name="T76" fmla="*/ 453 w 992"/>
                  <a:gd name="T77" fmla="*/ 28 h 1219"/>
                  <a:gd name="T78" fmla="*/ 453 w 992"/>
                  <a:gd name="T79" fmla="*/ 141 h 1219"/>
                  <a:gd name="T80" fmla="*/ 425 w 992"/>
                  <a:gd name="T81" fmla="*/ 198 h 1219"/>
                  <a:gd name="T82" fmla="*/ 397 w 992"/>
                  <a:gd name="T83" fmla="*/ 141 h 1219"/>
                  <a:gd name="T84" fmla="*/ 283 w 992"/>
                  <a:gd name="T85" fmla="*/ 198 h 1219"/>
                  <a:gd name="T86" fmla="*/ 283 w 992"/>
                  <a:gd name="T87" fmla="*/ 56 h 1219"/>
                  <a:gd name="T88" fmla="*/ 142 w 992"/>
                  <a:gd name="T8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2" h="1219">
                    <a:moveTo>
                      <a:pt x="142" y="0"/>
                    </a:moveTo>
                    <a:lnTo>
                      <a:pt x="85" y="368"/>
                    </a:lnTo>
                    <a:lnTo>
                      <a:pt x="142" y="453"/>
                    </a:lnTo>
                    <a:lnTo>
                      <a:pt x="56" y="538"/>
                    </a:lnTo>
                    <a:lnTo>
                      <a:pt x="56" y="850"/>
                    </a:lnTo>
                    <a:lnTo>
                      <a:pt x="0" y="935"/>
                    </a:lnTo>
                    <a:lnTo>
                      <a:pt x="0" y="1077"/>
                    </a:lnTo>
                    <a:lnTo>
                      <a:pt x="85" y="1049"/>
                    </a:lnTo>
                    <a:lnTo>
                      <a:pt x="170" y="1105"/>
                    </a:lnTo>
                    <a:lnTo>
                      <a:pt x="227" y="1077"/>
                    </a:lnTo>
                    <a:lnTo>
                      <a:pt x="170" y="1219"/>
                    </a:lnTo>
                    <a:lnTo>
                      <a:pt x="283" y="1162"/>
                    </a:lnTo>
                    <a:lnTo>
                      <a:pt x="283" y="1077"/>
                    </a:lnTo>
                    <a:lnTo>
                      <a:pt x="340" y="1134"/>
                    </a:lnTo>
                    <a:lnTo>
                      <a:pt x="425" y="1049"/>
                    </a:lnTo>
                    <a:lnTo>
                      <a:pt x="538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482" y="850"/>
                    </a:lnTo>
                    <a:lnTo>
                      <a:pt x="567" y="822"/>
                    </a:lnTo>
                    <a:lnTo>
                      <a:pt x="538" y="680"/>
                    </a:lnTo>
                    <a:lnTo>
                      <a:pt x="595" y="680"/>
                    </a:lnTo>
                    <a:lnTo>
                      <a:pt x="595" y="595"/>
                    </a:lnTo>
                    <a:lnTo>
                      <a:pt x="538" y="567"/>
                    </a:lnTo>
                    <a:lnTo>
                      <a:pt x="567" y="510"/>
                    </a:lnTo>
                    <a:lnTo>
                      <a:pt x="652" y="538"/>
                    </a:lnTo>
                    <a:lnTo>
                      <a:pt x="708" y="510"/>
                    </a:lnTo>
                    <a:lnTo>
                      <a:pt x="652" y="368"/>
                    </a:lnTo>
                    <a:lnTo>
                      <a:pt x="680" y="283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992" y="141"/>
                    </a:lnTo>
                    <a:lnTo>
                      <a:pt x="850" y="141"/>
                    </a:lnTo>
                    <a:lnTo>
                      <a:pt x="794" y="170"/>
                    </a:lnTo>
                    <a:lnTo>
                      <a:pt x="708" y="170"/>
                    </a:lnTo>
                    <a:lnTo>
                      <a:pt x="652" y="226"/>
                    </a:lnTo>
                    <a:lnTo>
                      <a:pt x="595" y="198"/>
                    </a:lnTo>
                    <a:lnTo>
                      <a:pt x="595" y="141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397" y="141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104" y="1181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85 w 114"/>
                  <a:gd name="T3" fmla="*/ 114 h 114"/>
                  <a:gd name="T4" fmla="*/ 0 w 114"/>
                  <a:gd name="T5" fmla="*/ 57 h 114"/>
                  <a:gd name="T6" fmla="*/ 0 w 114"/>
                  <a:gd name="T7" fmla="*/ 0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85" y="114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218" y="529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28 w 652"/>
                  <a:gd name="T3" fmla="*/ 624 h 794"/>
                  <a:gd name="T4" fmla="*/ 85 w 652"/>
                  <a:gd name="T5" fmla="*/ 567 h 794"/>
                  <a:gd name="T6" fmla="*/ 170 w 652"/>
                  <a:gd name="T7" fmla="*/ 624 h 794"/>
                  <a:gd name="T8" fmla="*/ 113 w 652"/>
                  <a:gd name="T9" fmla="*/ 681 h 794"/>
                  <a:gd name="T10" fmla="*/ 226 w 652"/>
                  <a:gd name="T11" fmla="*/ 709 h 794"/>
                  <a:gd name="T12" fmla="*/ 170 w 652"/>
                  <a:gd name="T13" fmla="*/ 766 h 794"/>
                  <a:gd name="T14" fmla="*/ 283 w 652"/>
                  <a:gd name="T15" fmla="*/ 794 h 794"/>
                  <a:gd name="T16" fmla="*/ 397 w 652"/>
                  <a:gd name="T17" fmla="*/ 652 h 794"/>
                  <a:gd name="T18" fmla="*/ 595 w 652"/>
                  <a:gd name="T19" fmla="*/ 652 h 794"/>
                  <a:gd name="T20" fmla="*/ 595 w 652"/>
                  <a:gd name="T21" fmla="*/ 539 h 794"/>
                  <a:gd name="T22" fmla="*/ 538 w 652"/>
                  <a:gd name="T23" fmla="*/ 454 h 794"/>
                  <a:gd name="T24" fmla="*/ 482 w 652"/>
                  <a:gd name="T25" fmla="*/ 511 h 794"/>
                  <a:gd name="T26" fmla="*/ 453 w 652"/>
                  <a:gd name="T27" fmla="*/ 454 h 794"/>
                  <a:gd name="T28" fmla="*/ 623 w 652"/>
                  <a:gd name="T29" fmla="*/ 425 h 794"/>
                  <a:gd name="T30" fmla="*/ 652 w 652"/>
                  <a:gd name="T31" fmla="*/ 397 h 794"/>
                  <a:gd name="T32" fmla="*/ 453 w 652"/>
                  <a:gd name="T33" fmla="*/ 340 h 794"/>
                  <a:gd name="T34" fmla="*/ 397 w 652"/>
                  <a:gd name="T35" fmla="*/ 284 h 794"/>
                  <a:gd name="T36" fmla="*/ 482 w 652"/>
                  <a:gd name="T37" fmla="*/ 284 h 794"/>
                  <a:gd name="T38" fmla="*/ 538 w 652"/>
                  <a:gd name="T39" fmla="*/ 114 h 794"/>
                  <a:gd name="T40" fmla="*/ 311 w 652"/>
                  <a:gd name="T41" fmla="*/ 57 h 794"/>
                  <a:gd name="T42" fmla="*/ 226 w 652"/>
                  <a:gd name="T43" fmla="*/ 0 h 794"/>
                  <a:gd name="T44" fmla="*/ 198 w 652"/>
                  <a:gd name="T45" fmla="*/ 57 h 794"/>
                  <a:gd name="T46" fmla="*/ 85 w 652"/>
                  <a:gd name="T47" fmla="*/ 142 h 794"/>
                  <a:gd name="T48" fmla="*/ 85 w 652"/>
                  <a:gd name="T49" fmla="*/ 227 h 794"/>
                  <a:gd name="T50" fmla="*/ 141 w 652"/>
                  <a:gd name="T51" fmla="*/ 284 h 794"/>
                  <a:gd name="T52" fmla="*/ 113 w 652"/>
                  <a:gd name="T53" fmla="*/ 340 h 794"/>
                  <a:gd name="T54" fmla="*/ 56 w 652"/>
                  <a:gd name="T55" fmla="*/ 255 h 794"/>
                  <a:gd name="T56" fmla="*/ 0 w 652"/>
                  <a:gd name="T57" fmla="*/ 312 h 794"/>
                  <a:gd name="T58" fmla="*/ 85 w 652"/>
                  <a:gd name="T59" fmla="*/ 369 h 794"/>
                  <a:gd name="T60" fmla="*/ 28 w 652"/>
                  <a:gd name="T61" fmla="*/ 397 h 794"/>
                  <a:gd name="T62" fmla="*/ 85 w 652"/>
                  <a:gd name="T63" fmla="*/ 511 h 794"/>
                  <a:gd name="T64" fmla="*/ 0 w 652"/>
                  <a:gd name="T65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28" y="624"/>
                    </a:lnTo>
                    <a:lnTo>
                      <a:pt x="85" y="567"/>
                    </a:lnTo>
                    <a:lnTo>
                      <a:pt x="170" y="624"/>
                    </a:lnTo>
                    <a:lnTo>
                      <a:pt x="113" y="681"/>
                    </a:lnTo>
                    <a:lnTo>
                      <a:pt x="226" y="709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97" y="652"/>
                    </a:lnTo>
                    <a:lnTo>
                      <a:pt x="595" y="652"/>
                    </a:lnTo>
                    <a:lnTo>
                      <a:pt x="595" y="539"/>
                    </a:lnTo>
                    <a:lnTo>
                      <a:pt x="538" y="454"/>
                    </a:lnTo>
                    <a:lnTo>
                      <a:pt x="482" y="511"/>
                    </a:lnTo>
                    <a:lnTo>
                      <a:pt x="453" y="454"/>
                    </a:lnTo>
                    <a:lnTo>
                      <a:pt x="623" y="425"/>
                    </a:lnTo>
                    <a:lnTo>
                      <a:pt x="652" y="397"/>
                    </a:lnTo>
                    <a:lnTo>
                      <a:pt x="453" y="340"/>
                    </a:lnTo>
                    <a:lnTo>
                      <a:pt x="397" y="284"/>
                    </a:lnTo>
                    <a:lnTo>
                      <a:pt x="482" y="284"/>
                    </a:lnTo>
                    <a:lnTo>
                      <a:pt x="538" y="114"/>
                    </a:lnTo>
                    <a:lnTo>
                      <a:pt x="311" y="57"/>
                    </a:lnTo>
                    <a:lnTo>
                      <a:pt x="226" y="0"/>
                    </a:lnTo>
                    <a:lnTo>
                      <a:pt x="198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13" y="340"/>
                    </a:lnTo>
                    <a:lnTo>
                      <a:pt x="56" y="255"/>
                    </a:lnTo>
                    <a:lnTo>
                      <a:pt x="0" y="312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85" y="511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473" y="1833"/>
                <a:ext cx="340" cy="284"/>
              </a:xfrm>
              <a:custGeom>
                <a:avLst/>
                <a:gdLst>
                  <a:gd name="T0" fmla="*/ 0 w 340"/>
                  <a:gd name="T1" fmla="*/ 114 h 284"/>
                  <a:gd name="T2" fmla="*/ 56 w 340"/>
                  <a:gd name="T3" fmla="*/ 255 h 284"/>
                  <a:gd name="T4" fmla="*/ 198 w 340"/>
                  <a:gd name="T5" fmla="*/ 284 h 284"/>
                  <a:gd name="T6" fmla="*/ 227 w 340"/>
                  <a:gd name="T7" fmla="*/ 199 h 284"/>
                  <a:gd name="T8" fmla="*/ 340 w 340"/>
                  <a:gd name="T9" fmla="*/ 170 h 284"/>
                  <a:gd name="T10" fmla="*/ 312 w 340"/>
                  <a:gd name="T11" fmla="*/ 114 h 284"/>
                  <a:gd name="T12" fmla="*/ 283 w 340"/>
                  <a:gd name="T13" fmla="*/ 0 h 284"/>
                  <a:gd name="T14" fmla="*/ 198 w 340"/>
                  <a:gd name="T15" fmla="*/ 0 h 284"/>
                  <a:gd name="T16" fmla="*/ 142 w 340"/>
                  <a:gd name="T17" fmla="*/ 57 h 284"/>
                  <a:gd name="T18" fmla="*/ 0 w 340"/>
                  <a:gd name="T19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284">
                    <a:moveTo>
                      <a:pt x="0" y="114"/>
                    </a:moveTo>
                    <a:lnTo>
                      <a:pt x="56" y="255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340" y="170"/>
                    </a:lnTo>
                    <a:lnTo>
                      <a:pt x="312" y="114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42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75" y="501"/>
                <a:ext cx="1134" cy="2041"/>
              </a:xfrm>
              <a:custGeom>
                <a:avLst/>
                <a:gdLst>
                  <a:gd name="T0" fmla="*/ 652 w 1134"/>
                  <a:gd name="T1" fmla="*/ 2013 h 2041"/>
                  <a:gd name="T2" fmla="*/ 709 w 1134"/>
                  <a:gd name="T3" fmla="*/ 1928 h 2041"/>
                  <a:gd name="T4" fmla="*/ 680 w 1134"/>
                  <a:gd name="T5" fmla="*/ 1729 h 2041"/>
                  <a:gd name="T6" fmla="*/ 737 w 1134"/>
                  <a:gd name="T7" fmla="*/ 1587 h 2041"/>
                  <a:gd name="T8" fmla="*/ 539 w 1134"/>
                  <a:gd name="T9" fmla="*/ 1616 h 2041"/>
                  <a:gd name="T10" fmla="*/ 595 w 1134"/>
                  <a:gd name="T11" fmla="*/ 1417 h 2041"/>
                  <a:gd name="T12" fmla="*/ 624 w 1134"/>
                  <a:gd name="T13" fmla="*/ 1304 h 2041"/>
                  <a:gd name="T14" fmla="*/ 1020 w 1134"/>
                  <a:gd name="T15" fmla="*/ 794 h 2041"/>
                  <a:gd name="T16" fmla="*/ 992 w 1134"/>
                  <a:gd name="T17" fmla="*/ 539 h 2041"/>
                  <a:gd name="T18" fmla="*/ 992 w 1134"/>
                  <a:gd name="T19" fmla="*/ 453 h 2041"/>
                  <a:gd name="T20" fmla="*/ 1134 w 1134"/>
                  <a:gd name="T21" fmla="*/ 340 h 2041"/>
                  <a:gd name="T22" fmla="*/ 1106 w 1134"/>
                  <a:gd name="T23" fmla="*/ 255 h 2041"/>
                  <a:gd name="T24" fmla="*/ 1049 w 1134"/>
                  <a:gd name="T25" fmla="*/ 170 h 2041"/>
                  <a:gd name="T26" fmla="*/ 907 w 1134"/>
                  <a:gd name="T27" fmla="*/ 0 h 2041"/>
                  <a:gd name="T28" fmla="*/ 822 w 1134"/>
                  <a:gd name="T29" fmla="*/ 57 h 2041"/>
                  <a:gd name="T30" fmla="*/ 680 w 1134"/>
                  <a:gd name="T31" fmla="*/ 340 h 2041"/>
                  <a:gd name="T32" fmla="*/ 595 w 1134"/>
                  <a:gd name="T33" fmla="*/ 368 h 2041"/>
                  <a:gd name="T34" fmla="*/ 482 w 1134"/>
                  <a:gd name="T35" fmla="*/ 312 h 2041"/>
                  <a:gd name="T36" fmla="*/ 425 w 1134"/>
                  <a:gd name="T37" fmla="*/ 312 h 2041"/>
                  <a:gd name="T38" fmla="*/ 368 w 1134"/>
                  <a:gd name="T39" fmla="*/ 539 h 2041"/>
                  <a:gd name="T40" fmla="*/ 255 w 1134"/>
                  <a:gd name="T41" fmla="*/ 794 h 2041"/>
                  <a:gd name="T42" fmla="*/ 340 w 1134"/>
                  <a:gd name="T43" fmla="*/ 737 h 2041"/>
                  <a:gd name="T44" fmla="*/ 453 w 1134"/>
                  <a:gd name="T45" fmla="*/ 822 h 2041"/>
                  <a:gd name="T46" fmla="*/ 368 w 1134"/>
                  <a:gd name="T47" fmla="*/ 879 h 2041"/>
                  <a:gd name="T48" fmla="*/ 255 w 1134"/>
                  <a:gd name="T49" fmla="*/ 1162 h 2041"/>
                  <a:gd name="T50" fmla="*/ 198 w 1134"/>
                  <a:gd name="T51" fmla="*/ 1247 h 2041"/>
                  <a:gd name="T52" fmla="*/ 368 w 1134"/>
                  <a:gd name="T53" fmla="*/ 1276 h 2041"/>
                  <a:gd name="T54" fmla="*/ 227 w 1134"/>
                  <a:gd name="T55" fmla="*/ 1332 h 2041"/>
                  <a:gd name="T56" fmla="*/ 198 w 1134"/>
                  <a:gd name="T57" fmla="*/ 1474 h 2041"/>
                  <a:gd name="T58" fmla="*/ 227 w 1134"/>
                  <a:gd name="T59" fmla="*/ 1673 h 2041"/>
                  <a:gd name="T60" fmla="*/ 57 w 1134"/>
                  <a:gd name="T61" fmla="*/ 1701 h 2041"/>
                  <a:gd name="T62" fmla="*/ 57 w 1134"/>
                  <a:gd name="T63" fmla="*/ 1814 h 2041"/>
                  <a:gd name="T64" fmla="*/ 227 w 1134"/>
                  <a:gd name="T65" fmla="*/ 1871 h 2041"/>
                  <a:gd name="T66" fmla="*/ 255 w 1134"/>
                  <a:gd name="T67" fmla="*/ 1729 h 2041"/>
                  <a:gd name="T68" fmla="*/ 312 w 1134"/>
                  <a:gd name="T69" fmla="*/ 1786 h 2041"/>
                  <a:gd name="T70" fmla="*/ 453 w 1134"/>
                  <a:gd name="T71" fmla="*/ 1701 h 2041"/>
                  <a:gd name="T72" fmla="*/ 482 w 1134"/>
                  <a:gd name="T73" fmla="*/ 1984 h 2041"/>
                  <a:gd name="T74" fmla="*/ 312 w 1134"/>
                  <a:gd name="T75" fmla="*/ 1928 h 2041"/>
                  <a:gd name="T76" fmla="*/ 539 w 1134"/>
                  <a:gd name="T7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2041">
                    <a:moveTo>
                      <a:pt x="539" y="2041"/>
                    </a:moveTo>
                    <a:lnTo>
                      <a:pt x="652" y="2013"/>
                    </a:lnTo>
                    <a:lnTo>
                      <a:pt x="624" y="1899"/>
                    </a:lnTo>
                    <a:lnTo>
                      <a:pt x="709" y="1928"/>
                    </a:lnTo>
                    <a:lnTo>
                      <a:pt x="794" y="1814"/>
                    </a:lnTo>
                    <a:lnTo>
                      <a:pt x="680" y="1729"/>
                    </a:lnTo>
                    <a:lnTo>
                      <a:pt x="652" y="1644"/>
                    </a:lnTo>
                    <a:lnTo>
                      <a:pt x="737" y="1587"/>
                    </a:lnTo>
                    <a:lnTo>
                      <a:pt x="737" y="1531"/>
                    </a:lnTo>
                    <a:lnTo>
                      <a:pt x="539" y="1616"/>
                    </a:lnTo>
                    <a:lnTo>
                      <a:pt x="652" y="1502"/>
                    </a:lnTo>
                    <a:lnTo>
                      <a:pt x="595" y="1417"/>
                    </a:lnTo>
                    <a:lnTo>
                      <a:pt x="680" y="1474"/>
                    </a:lnTo>
                    <a:lnTo>
                      <a:pt x="624" y="1304"/>
                    </a:lnTo>
                    <a:lnTo>
                      <a:pt x="907" y="992"/>
                    </a:lnTo>
                    <a:lnTo>
                      <a:pt x="1020" y="794"/>
                    </a:lnTo>
                    <a:lnTo>
                      <a:pt x="1049" y="595"/>
                    </a:lnTo>
                    <a:lnTo>
                      <a:pt x="992" y="539"/>
                    </a:lnTo>
                    <a:lnTo>
                      <a:pt x="907" y="510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020" y="312"/>
                    </a:lnTo>
                    <a:lnTo>
                      <a:pt x="1106" y="255"/>
                    </a:lnTo>
                    <a:lnTo>
                      <a:pt x="1134" y="170"/>
                    </a:lnTo>
                    <a:lnTo>
                      <a:pt x="1049" y="170"/>
                    </a:lnTo>
                    <a:lnTo>
                      <a:pt x="1077" y="113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22" y="57"/>
                    </a:lnTo>
                    <a:lnTo>
                      <a:pt x="680" y="255"/>
                    </a:lnTo>
                    <a:lnTo>
                      <a:pt x="680" y="340"/>
                    </a:lnTo>
                    <a:lnTo>
                      <a:pt x="624" y="312"/>
                    </a:lnTo>
                    <a:lnTo>
                      <a:pt x="595" y="368"/>
                    </a:lnTo>
                    <a:lnTo>
                      <a:pt x="539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312"/>
                    </a:lnTo>
                    <a:lnTo>
                      <a:pt x="368" y="340"/>
                    </a:lnTo>
                    <a:lnTo>
                      <a:pt x="368" y="539"/>
                    </a:lnTo>
                    <a:lnTo>
                      <a:pt x="255" y="709"/>
                    </a:lnTo>
                    <a:lnTo>
                      <a:pt x="255" y="794"/>
                    </a:lnTo>
                    <a:lnTo>
                      <a:pt x="312" y="794"/>
                    </a:lnTo>
                    <a:lnTo>
                      <a:pt x="340" y="737"/>
                    </a:lnTo>
                    <a:lnTo>
                      <a:pt x="368" y="822"/>
                    </a:lnTo>
                    <a:lnTo>
                      <a:pt x="453" y="822"/>
                    </a:lnTo>
                    <a:lnTo>
                      <a:pt x="425" y="907"/>
                    </a:lnTo>
                    <a:lnTo>
                      <a:pt x="368" y="879"/>
                    </a:lnTo>
                    <a:lnTo>
                      <a:pt x="283" y="1020"/>
                    </a:lnTo>
                    <a:lnTo>
                      <a:pt x="255" y="1162"/>
                    </a:lnTo>
                    <a:lnTo>
                      <a:pt x="198" y="1162"/>
                    </a:lnTo>
                    <a:lnTo>
                      <a:pt x="198" y="1247"/>
                    </a:lnTo>
                    <a:lnTo>
                      <a:pt x="255" y="1304"/>
                    </a:lnTo>
                    <a:lnTo>
                      <a:pt x="368" y="1276"/>
                    </a:lnTo>
                    <a:lnTo>
                      <a:pt x="283" y="1361"/>
                    </a:lnTo>
                    <a:lnTo>
                      <a:pt x="227" y="1332"/>
                    </a:lnTo>
                    <a:lnTo>
                      <a:pt x="142" y="1389"/>
                    </a:lnTo>
                    <a:lnTo>
                      <a:pt x="198" y="1474"/>
                    </a:lnTo>
                    <a:lnTo>
                      <a:pt x="170" y="1587"/>
                    </a:lnTo>
                    <a:lnTo>
                      <a:pt x="227" y="1673"/>
                    </a:lnTo>
                    <a:lnTo>
                      <a:pt x="85" y="1729"/>
                    </a:lnTo>
                    <a:lnTo>
                      <a:pt x="57" y="1701"/>
                    </a:lnTo>
                    <a:lnTo>
                      <a:pt x="0" y="1729"/>
                    </a:lnTo>
                    <a:lnTo>
                      <a:pt x="57" y="1814"/>
                    </a:lnTo>
                    <a:lnTo>
                      <a:pt x="142" y="1758"/>
                    </a:lnTo>
                    <a:lnTo>
                      <a:pt x="227" y="1871"/>
                    </a:lnTo>
                    <a:lnTo>
                      <a:pt x="283" y="1814"/>
                    </a:lnTo>
                    <a:lnTo>
                      <a:pt x="255" y="1729"/>
                    </a:lnTo>
                    <a:lnTo>
                      <a:pt x="340" y="1644"/>
                    </a:lnTo>
                    <a:lnTo>
                      <a:pt x="312" y="1786"/>
                    </a:lnTo>
                    <a:lnTo>
                      <a:pt x="312" y="1899"/>
                    </a:lnTo>
                    <a:lnTo>
                      <a:pt x="453" y="1701"/>
                    </a:lnTo>
                    <a:lnTo>
                      <a:pt x="482" y="1758"/>
                    </a:lnTo>
                    <a:lnTo>
                      <a:pt x="482" y="1984"/>
                    </a:lnTo>
                    <a:lnTo>
                      <a:pt x="425" y="1928"/>
                    </a:lnTo>
                    <a:lnTo>
                      <a:pt x="312" y="1928"/>
                    </a:lnTo>
                    <a:lnTo>
                      <a:pt x="368" y="1984"/>
                    </a:lnTo>
                    <a:lnTo>
                      <a:pt x="539" y="20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1651" y="5405"/>
                <a:ext cx="141" cy="114"/>
              </a:xfrm>
              <a:custGeom>
                <a:avLst/>
                <a:gdLst>
                  <a:gd name="T0" fmla="*/ 28 w 141"/>
                  <a:gd name="T1" fmla="*/ 0 h 114"/>
                  <a:gd name="T2" fmla="*/ 0 w 141"/>
                  <a:gd name="T3" fmla="*/ 57 h 114"/>
                  <a:gd name="T4" fmla="*/ 85 w 141"/>
                  <a:gd name="T5" fmla="*/ 114 h 114"/>
                  <a:gd name="T6" fmla="*/ 141 w 141"/>
                  <a:gd name="T7" fmla="*/ 57 h 114"/>
                  <a:gd name="T8" fmla="*/ 113 w 141"/>
                  <a:gd name="T9" fmla="*/ 0 h 114"/>
                  <a:gd name="T10" fmla="*/ 28 w 141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14">
                    <a:moveTo>
                      <a:pt x="28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019" y="4356"/>
                <a:ext cx="170" cy="227"/>
              </a:xfrm>
              <a:custGeom>
                <a:avLst/>
                <a:gdLst>
                  <a:gd name="T0" fmla="*/ 85 w 170"/>
                  <a:gd name="T1" fmla="*/ 0 h 227"/>
                  <a:gd name="T2" fmla="*/ 85 w 170"/>
                  <a:gd name="T3" fmla="*/ 142 h 227"/>
                  <a:gd name="T4" fmla="*/ 0 w 170"/>
                  <a:gd name="T5" fmla="*/ 171 h 227"/>
                  <a:gd name="T6" fmla="*/ 57 w 170"/>
                  <a:gd name="T7" fmla="*/ 227 h 227"/>
                  <a:gd name="T8" fmla="*/ 114 w 170"/>
                  <a:gd name="T9" fmla="*/ 199 h 227"/>
                  <a:gd name="T10" fmla="*/ 170 w 170"/>
                  <a:gd name="T11" fmla="*/ 227 h 227"/>
                  <a:gd name="T12" fmla="*/ 170 w 170"/>
                  <a:gd name="T13" fmla="*/ 85 h 227"/>
                  <a:gd name="T14" fmla="*/ 85 w 170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85" y="0"/>
                    </a:moveTo>
                    <a:lnTo>
                      <a:pt x="85" y="142"/>
                    </a:lnTo>
                    <a:lnTo>
                      <a:pt x="0" y="171"/>
                    </a:lnTo>
                    <a:lnTo>
                      <a:pt x="57" y="227"/>
                    </a:lnTo>
                    <a:lnTo>
                      <a:pt x="114" y="199"/>
                    </a:lnTo>
                    <a:lnTo>
                      <a:pt x="170" y="227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1481" y="4073"/>
                <a:ext cx="311" cy="425"/>
              </a:xfrm>
              <a:custGeom>
                <a:avLst/>
                <a:gdLst>
                  <a:gd name="T0" fmla="*/ 0 w 311"/>
                  <a:gd name="T1" fmla="*/ 28 h 425"/>
                  <a:gd name="T2" fmla="*/ 0 w 311"/>
                  <a:gd name="T3" fmla="*/ 283 h 425"/>
                  <a:gd name="T4" fmla="*/ 113 w 311"/>
                  <a:gd name="T5" fmla="*/ 397 h 425"/>
                  <a:gd name="T6" fmla="*/ 198 w 311"/>
                  <a:gd name="T7" fmla="*/ 425 h 425"/>
                  <a:gd name="T8" fmla="*/ 255 w 311"/>
                  <a:gd name="T9" fmla="*/ 283 h 425"/>
                  <a:gd name="T10" fmla="*/ 311 w 311"/>
                  <a:gd name="T11" fmla="*/ 255 h 425"/>
                  <a:gd name="T12" fmla="*/ 311 w 311"/>
                  <a:gd name="T13" fmla="*/ 170 h 425"/>
                  <a:gd name="T14" fmla="*/ 141 w 311"/>
                  <a:gd name="T15" fmla="*/ 0 h 425"/>
                  <a:gd name="T16" fmla="*/ 141 w 311"/>
                  <a:gd name="T17" fmla="*/ 85 h 425"/>
                  <a:gd name="T18" fmla="*/ 28 w 311"/>
                  <a:gd name="T19" fmla="*/ 57 h 425"/>
                  <a:gd name="T20" fmla="*/ 0 w 311"/>
                  <a:gd name="T2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1" h="425">
                    <a:moveTo>
                      <a:pt x="0" y="28"/>
                    </a:moveTo>
                    <a:lnTo>
                      <a:pt x="0" y="283"/>
                    </a:lnTo>
                    <a:lnTo>
                      <a:pt x="113" y="397"/>
                    </a:lnTo>
                    <a:lnTo>
                      <a:pt x="198" y="425"/>
                    </a:lnTo>
                    <a:lnTo>
                      <a:pt x="255" y="283"/>
                    </a:lnTo>
                    <a:lnTo>
                      <a:pt x="311" y="255"/>
                    </a:lnTo>
                    <a:lnTo>
                      <a:pt x="311" y="170"/>
                    </a:lnTo>
                    <a:lnTo>
                      <a:pt x="141" y="0"/>
                    </a:lnTo>
                    <a:lnTo>
                      <a:pt x="141" y="85"/>
                    </a:lnTo>
                    <a:lnTo>
                      <a:pt x="28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32" y="4583"/>
                <a:ext cx="141" cy="199"/>
              </a:xfrm>
              <a:custGeom>
                <a:avLst/>
                <a:gdLst>
                  <a:gd name="T0" fmla="*/ 141 w 141"/>
                  <a:gd name="T1" fmla="*/ 57 h 199"/>
                  <a:gd name="T2" fmla="*/ 85 w 141"/>
                  <a:gd name="T3" fmla="*/ 0 h 199"/>
                  <a:gd name="T4" fmla="*/ 0 w 141"/>
                  <a:gd name="T5" fmla="*/ 57 h 199"/>
                  <a:gd name="T6" fmla="*/ 0 w 141"/>
                  <a:gd name="T7" fmla="*/ 142 h 199"/>
                  <a:gd name="T8" fmla="*/ 85 w 141"/>
                  <a:gd name="T9" fmla="*/ 199 h 199"/>
                  <a:gd name="T10" fmla="*/ 85 w 141"/>
                  <a:gd name="T11" fmla="*/ 85 h 199"/>
                  <a:gd name="T12" fmla="*/ 141 w 141"/>
                  <a:gd name="T13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99">
                    <a:moveTo>
                      <a:pt x="141" y="57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41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488" y="4300"/>
                <a:ext cx="1276" cy="1105"/>
              </a:xfrm>
              <a:custGeom>
                <a:avLst/>
                <a:gdLst>
                  <a:gd name="T0" fmla="*/ 312 w 1276"/>
                  <a:gd name="T1" fmla="*/ 56 h 1105"/>
                  <a:gd name="T2" fmla="*/ 227 w 1276"/>
                  <a:gd name="T3" fmla="*/ 170 h 1105"/>
                  <a:gd name="T4" fmla="*/ 170 w 1276"/>
                  <a:gd name="T5" fmla="*/ 368 h 1105"/>
                  <a:gd name="T6" fmla="*/ 255 w 1276"/>
                  <a:gd name="T7" fmla="*/ 453 h 1105"/>
                  <a:gd name="T8" fmla="*/ 199 w 1276"/>
                  <a:gd name="T9" fmla="*/ 482 h 1105"/>
                  <a:gd name="T10" fmla="*/ 255 w 1276"/>
                  <a:gd name="T11" fmla="*/ 623 h 1105"/>
                  <a:gd name="T12" fmla="*/ 255 w 1276"/>
                  <a:gd name="T13" fmla="*/ 765 h 1105"/>
                  <a:gd name="T14" fmla="*/ 199 w 1276"/>
                  <a:gd name="T15" fmla="*/ 737 h 1105"/>
                  <a:gd name="T16" fmla="*/ 170 w 1276"/>
                  <a:gd name="T17" fmla="*/ 879 h 1105"/>
                  <a:gd name="T18" fmla="*/ 142 w 1276"/>
                  <a:gd name="T19" fmla="*/ 850 h 1105"/>
                  <a:gd name="T20" fmla="*/ 142 w 1276"/>
                  <a:gd name="T21" fmla="*/ 708 h 1105"/>
                  <a:gd name="T22" fmla="*/ 199 w 1276"/>
                  <a:gd name="T23" fmla="*/ 652 h 1105"/>
                  <a:gd name="T24" fmla="*/ 170 w 1276"/>
                  <a:gd name="T25" fmla="*/ 567 h 1105"/>
                  <a:gd name="T26" fmla="*/ 57 w 1276"/>
                  <a:gd name="T27" fmla="*/ 737 h 1105"/>
                  <a:gd name="T28" fmla="*/ 0 w 1276"/>
                  <a:gd name="T29" fmla="*/ 935 h 1105"/>
                  <a:gd name="T30" fmla="*/ 170 w 1276"/>
                  <a:gd name="T31" fmla="*/ 992 h 1105"/>
                  <a:gd name="T32" fmla="*/ 199 w 1276"/>
                  <a:gd name="T33" fmla="*/ 1049 h 1105"/>
                  <a:gd name="T34" fmla="*/ 312 w 1276"/>
                  <a:gd name="T35" fmla="*/ 1077 h 1105"/>
                  <a:gd name="T36" fmla="*/ 284 w 1276"/>
                  <a:gd name="T37" fmla="*/ 992 h 1105"/>
                  <a:gd name="T38" fmla="*/ 340 w 1276"/>
                  <a:gd name="T39" fmla="*/ 964 h 1105"/>
                  <a:gd name="T40" fmla="*/ 426 w 1276"/>
                  <a:gd name="T41" fmla="*/ 992 h 1105"/>
                  <a:gd name="T42" fmla="*/ 539 w 1276"/>
                  <a:gd name="T43" fmla="*/ 935 h 1105"/>
                  <a:gd name="T44" fmla="*/ 652 w 1276"/>
                  <a:gd name="T45" fmla="*/ 1105 h 1105"/>
                  <a:gd name="T46" fmla="*/ 709 w 1276"/>
                  <a:gd name="T47" fmla="*/ 1105 h 1105"/>
                  <a:gd name="T48" fmla="*/ 822 w 1276"/>
                  <a:gd name="T49" fmla="*/ 1049 h 1105"/>
                  <a:gd name="T50" fmla="*/ 822 w 1276"/>
                  <a:gd name="T51" fmla="*/ 964 h 1105"/>
                  <a:gd name="T52" fmla="*/ 709 w 1276"/>
                  <a:gd name="T53" fmla="*/ 879 h 1105"/>
                  <a:gd name="T54" fmla="*/ 737 w 1276"/>
                  <a:gd name="T55" fmla="*/ 794 h 1105"/>
                  <a:gd name="T56" fmla="*/ 879 w 1276"/>
                  <a:gd name="T57" fmla="*/ 737 h 1105"/>
                  <a:gd name="T58" fmla="*/ 907 w 1276"/>
                  <a:gd name="T59" fmla="*/ 822 h 1105"/>
                  <a:gd name="T60" fmla="*/ 1106 w 1276"/>
                  <a:gd name="T61" fmla="*/ 765 h 1105"/>
                  <a:gd name="T62" fmla="*/ 1106 w 1276"/>
                  <a:gd name="T63" fmla="*/ 822 h 1105"/>
                  <a:gd name="T64" fmla="*/ 1191 w 1276"/>
                  <a:gd name="T65" fmla="*/ 822 h 1105"/>
                  <a:gd name="T66" fmla="*/ 1276 w 1276"/>
                  <a:gd name="T67" fmla="*/ 708 h 1105"/>
                  <a:gd name="T68" fmla="*/ 1219 w 1276"/>
                  <a:gd name="T69" fmla="*/ 708 h 1105"/>
                  <a:gd name="T70" fmla="*/ 1219 w 1276"/>
                  <a:gd name="T71" fmla="*/ 652 h 1105"/>
                  <a:gd name="T72" fmla="*/ 1078 w 1276"/>
                  <a:gd name="T73" fmla="*/ 538 h 1105"/>
                  <a:gd name="T74" fmla="*/ 1021 w 1276"/>
                  <a:gd name="T75" fmla="*/ 453 h 1105"/>
                  <a:gd name="T76" fmla="*/ 1021 w 1276"/>
                  <a:gd name="T77" fmla="*/ 312 h 1105"/>
                  <a:gd name="T78" fmla="*/ 1078 w 1276"/>
                  <a:gd name="T79" fmla="*/ 312 h 1105"/>
                  <a:gd name="T80" fmla="*/ 1049 w 1276"/>
                  <a:gd name="T81" fmla="*/ 227 h 1105"/>
                  <a:gd name="T82" fmla="*/ 993 w 1276"/>
                  <a:gd name="T83" fmla="*/ 227 h 1105"/>
                  <a:gd name="T84" fmla="*/ 879 w 1276"/>
                  <a:gd name="T85" fmla="*/ 113 h 1105"/>
                  <a:gd name="T86" fmla="*/ 907 w 1276"/>
                  <a:gd name="T87" fmla="*/ 0 h 1105"/>
                  <a:gd name="T88" fmla="*/ 822 w 1276"/>
                  <a:gd name="T89" fmla="*/ 85 h 1105"/>
                  <a:gd name="T90" fmla="*/ 766 w 1276"/>
                  <a:gd name="T91" fmla="*/ 85 h 1105"/>
                  <a:gd name="T92" fmla="*/ 709 w 1276"/>
                  <a:gd name="T93" fmla="*/ 141 h 1105"/>
                  <a:gd name="T94" fmla="*/ 766 w 1276"/>
                  <a:gd name="T95" fmla="*/ 255 h 1105"/>
                  <a:gd name="T96" fmla="*/ 652 w 1276"/>
                  <a:gd name="T97" fmla="*/ 170 h 1105"/>
                  <a:gd name="T98" fmla="*/ 624 w 1276"/>
                  <a:gd name="T99" fmla="*/ 227 h 1105"/>
                  <a:gd name="T100" fmla="*/ 596 w 1276"/>
                  <a:gd name="T101" fmla="*/ 198 h 1105"/>
                  <a:gd name="T102" fmla="*/ 482 w 1276"/>
                  <a:gd name="T103" fmla="*/ 255 h 1105"/>
                  <a:gd name="T104" fmla="*/ 454 w 1276"/>
                  <a:gd name="T105" fmla="*/ 312 h 1105"/>
                  <a:gd name="T106" fmla="*/ 426 w 1276"/>
                  <a:gd name="T107" fmla="*/ 283 h 1105"/>
                  <a:gd name="T108" fmla="*/ 426 w 1276"/>
                  <a:gd name="T109" fmla="*/ 141 h 1105"/>
                  <a:gd name="T110" fmla="*/ 340 w 1276"/>
                  <a:gd name="T111" fmla="*/ 141 h 1105"/>
                  <a:gd name="T112" fmla="*/ 369 w 1276"/>
                  <a:gd name="T113" fmla="*/ 113 h 1105"/>
                  <a:gd name="T114" fmla="*/ 312 w 1276"/>
                  <a:gd name="T115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6" h="1105">
                    <a:moveTo>
                      <a:pt x="312" y="56"/>
                    </a:moveTo>
                    <a:lnTo>
                      <a:pt x="227" y="170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199" y="482"/>
                    </a:lnTo>
                    <a:lnTo>
                      <a:pt x="255" y="623"/>
                    </a:lnTo>
                    <a:lnTo>
                      <a:pt x="255" y="765"/>
                    </a:lnTo>
                    <a:lnTo>
                      <a:pt x="199" y="73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142" y="708"/>
                    </a:lnTo>
                    <a:lnTo>
                      <a:pt x="199" y="652"/>
                    </a:lnTo>
                    <a:lnTo>
                      <a:pt x="170" y="567"/>
                    </a:lnTo>
                    <a:lnTo>
                      <a:pt x="57" y="737"/>
                    </a:lnTo>
                    <a:lnTo>
                      <a:pt x="0" y="935"/>
                    </a:lnTo>
                    <a:lnTo>
                      <a:pt x="170" y="992"/>
                    </a:lnTo>
                    <a:lnTo>
                      <a:pt x="199" y="1049"/>
                    </a:lnTo>
                    <a:lnTo>
                      <a:pt x="312" y="1077"/>
                    </a:lnTo>
                    <a:lnTo>
                      <a:pt x="284" y="992"/>
                    </a:lnTo>
                    <a:lnTo>
                      <a:pt x="340" y="964"/>
                    </a:lnTo>
                    <a:lnTo>
                      <a:pt x="426" y="992"/>
                    </a:lnTo>
                    <a:lnTo>
                      <a:pt x="539" y="935"/>
                    </a:lnTo>
                    <a:lnTo>
                      <a:pt x="652" y="1105"/>
                    </a:lnTo>
                    <a:lnTo>
                      <a:pt x="709" y="1105"/>
                    </a:lnTo>
                    <a:lnTo>
                      <a:pt x="822" y="1049"/>
                    </a:lnTo>
                    <a:lnTo>
                      <a:pt x="822" y="964"/>
                    </a:lnTo>
                    <a:lnTo>
                      <a:pt x="709" y="879"/>
                    </a:lnTo>
                    <a:lnTo>
                      <a:pt x="737" y="794"/>
                    </a:lnTo>
                    <a:lnTo>
                      <a:pt x="879" y="737"/>
                    </a:lnTo>
                    <a:lnTo>
                      <a:pt x="907" y="822"/>
                    </a:lnTo>
                    <a:lnTo>
                      <a:pt x="1106" y="765"/>
                    </a:lnTo>
                    <a:lnTo>
                      <a:pt x="1106" y="822"/>
                    </a:lnTo>
                    <a:lnTo>
                      <a:pt x="1191" y="822"/>
                    </a:lnTo>
                    <a:lnTo>
                      <a:pt x="1276" y="708"/>
                    </a:lnTo>
                    <a:lnTo>
                      <a:pt x="1219" y="708"/>
                    </a:lnTo>
                    <a:lnTo>
                      <a:pt x="1219" y="652"/>
                    </a:lnTo>
                    <a:lnTo>
                      <a:pt x="1078" y="538"/>
                    </a:lnTo>
                    <a:lnTo>
                      <a:pt x="1021" y="453"/>
                    </a:lnTo>
                    <a:lnTo>
                      <a:pt x="1021" y="312"/>
                    </a:lnTo>
                    <a:lnTo>
                      <a:pt x="1078" y="312"/>
                    </a:lnTo>
                    <a:lnTo>
                      <a:pt x="1049" y="227"/>
                    </a:lnTo>
                    <a:lnTo>
                      <a:pt x="993" y="227"/>
                    </a:lnTo>
                    <a:lnTo>
                      <a:pt x="879" y="113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66" y="85"/>
                    </a:lnTo>
                    <a:lnTo>
                      <a:pt x="709" y="141"/>
                    </a:lnTo>
                    <a:lnTo>
                      <a:pt x="766" y="255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482" y="255"/>
                    </a:lnTo>
                    <a:lnTo>
                      <a:pt x="454" y="312"/>
                    </a:lnTo>
                    <a:lnTo>
                      <a:pt x="426" y="283"/>
                    </a:lnTo>
                    <a:lnTo>
                      <a:pt x="426" y="141"/>
                    </a:lnTo>
                    <a:lnTo>
                      <a:pt x="340" y="141"/>
                    </a:lnTo>
                    <a:lnTo>
                      <a:pt x="369" y="113"/>
                    </a:lnTo>
                    <a:lnTo>
                      <a:pt x="312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1651" y="3874"/>
                <a:ext cx="340" cy="511"/>
              </a:xfrm>
              <a:custGeom>
                <a:avLst/>
                <a:gdLst>
                  <a:gd name="T0" fmla="*/ 0 w 340"/>
                  <a:gd name="T1" fmla="*/ 114 h 511"/>
                  <a:gd name="T2" fmla="*/ 56 w 340"/>
                  <a:gd name="T3" fmla="*/ 57 h 511"/>
                  <a:gd name="T4" fmla="*/ 113 w 340"/>
                  <a:gd name="T5" fmla="*/ 57 h 511"/>
                  <a:gd name="T6" fmla="*/ 226 w 340"/>
                  <a:gd name="T7" fmla="*/ 199 h 511"/>
                  <a:gd name="T8" fmla="*/ 226 w 340"/>
                  <a:gd name="T9" fmla="*/ 57 h 511"/>
                  <a:gd name="T10" fmla="*/ 283 w 340"/>
                  <a:gd name="T11" fmla="*/ 142 h 511"/>
                  <a:gd name="T12" fmla="*/ 283 w 340"/>
                  <a:gd name="T13" fmla="*/ 0 h 511"/>
                  <a:gd name="T14" fmla="*/ 340 w 340"/>
                  <a:gd name="T15" fmla="*/ 86 h 511"/>
                  <a:gd name="T16" fmla="*/ 340 w 340"/>
                  <a:gd name="T17" fmla="*/ 227 h 511"/>
                  <a:gd name="T18" fmla="*/ 283 w 340"/>
                  <a:gd name="T19" fmla="*/ 284 h 511"/>
                  <a:gd name="T20" fmla="*/ 311 w 340"/>
                  <a:gd name="T21" fmla="*/ 369 h 511"/>
                  <a:gd name="T22" fmla="*/ 226 w 340"/>
                  <a:gd name="T23" fmla="*/ 511 h 511"/>
                  <a:gd name="T24" fmla="*/ 226 w 340"/>
                  <a:gd name="T25" fmla="*/ 454 h 511"/>
                  <a:gd name="T26" fmla="*/ 226 w 340"/>
                  <a:gd name="T27" fmla="*/ 369 h 511"/>
                  <a:gd name="T28" fmla="*/ 170 w 340"/>
                  <a:gd name="T29" fmla="*/ 341 h 511"/>
                  <a:gd name="T30" fmla="*/ 198 w 340"/>
                  <a:gd name="T31" fmla="*/ 312 h 511"/>
                  <a:gd name="T32" fmla="*/ 85 w 340"/>
                  <a:gd name="T33" fmla="*/ 171 h 511"/>
                  <a:gd name="T34" fmla="*/ 56 w 340"/>
                  <a:gd name="T35" fmla="*/ 199 h 511"/>
                  <a:gd name="T36" fmla="*/ 0 w 340"/>
                  <a:gd name="T37" fmla="*/ 114 h 511"/>
                  <a:gd name="T38" fmla="*/ 0 w 340"/>
                  <a:gd name="T39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511">
                    <a:moveTo>
                      <a:pt x="0" y="114"/>
                    </a:moveTo>
                    <a:lnTo>
                      <a:pt x="56" y="57"/>
                    </a:lnTo>
                    <a:lnTo>
                      <a:pt x="113" y="57"/>
                    </a:lnTo>
                    <a:lnTo>
                      <a:pt x="226" y="199"/>
                    </a:lnTo>
                    <a:lnTo>
                      <a:pt x="226" y="57"/>
                    </a:lnTo>
                    <a:lnTo>
                      <a:pt x="283" y="142"/>
                    </a:lnTo>
                    <a:lnTo>
                      <a:pt x="283" y="0"/>
                    </a:lnTo>
                    <a:lnTo>
                      <a:pt x="340" y="86"/>
                    </a:lnTo>
                    <a:lnTo>
                      <a:pt x="340" y="227"/>
                    </a:lnTo>
                    <a:lnTo>
                      <a:pt x="283" y="284"/>
                    </a:lnTo>
                    <a:lnTo>
                      <a:pt x="311" y="369"/>
                    </a:lnTo>
                    <a:lnTo>
                      <a:pt x="226" y="511"/>
                    </a:lnTo>
                    <a:lnTo>
                      <a:pt x="226" y="454"/>
                    </a:lnTo>
                    <a:lnTo>
                      <a:pt x="226" y="369"/>
                    </a:lnTo>
                    <a:lnTo>
                      <a:pt x="170" y="341"/>
                    </a:lnTo>
                    <a:lnTo>
                      <a:pt x="198" y="312"/>
                    </a:lnTo>
                    <a:lnTo>
                      <a:pt x="85" y="171"/>
                    </a:lnTo>
                    <a:lnTo>
                      <a:pt x="56" y="199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849" y="3676"/>
                <a:ext cx="113" cy="113"/>
              </a:xfrm>
              <a:custGeom>
                <a:avLst/>
                <a:gdLst>
                  <a:gd name="T0" fmla="*/ 57 w 113"/>
                  <a:gd name="T1" fmla="*/ 113 h 113"/>
                  <a:gd name="T2" fmla="*/ 113 w 113"/>
                  <a:gd name="T3" fmla="*/ 57 h 113"/>
                  <a:gd name="T4" fmla="*/ 85 w 113"/>
                  <a:gd name="T5" fmla="*/ 0 h 113"/>
                  <a:gd name="T6" fmla="*/ 28 w 113"/>
                  <a:gd name="T7" fmla="*/ 0 h 113"/>
                  <a:gd name="T8" fmla="*/ 0 w 113"/>
                  <a:gd name="T9" fmla="*/ 28 h 113"/>
                  <a:gd name="T10" fmla="*/ 57 w 113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57" y="113"/>
                    </a:move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5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019" y="3648"/>
                <a:ext cx="255" cy="453"/>
              </a:xfrm>
              <a:custGeom>
                <a:avLst/>
                <a:gdLst>
                  <a:gd name="T0" fmla="*/ 57 w 255"/>
                  <a:gd name="T1" fmla="*/ 340 h 453"/>
                  <a:gd name="T2" fmla="*/ 0 w 255"/>
                  <a:gd name="T3" fmla="*/ 141 h 453"/>
                  <a:gd name="T4" fmla="*/ 85 w 255"/>
                  <a:gd name="T5" fmla="*/ 141 h 453"/>
                  <a:gd name="T6" fmla="*/ 57 w 255"/>
                  <a:gd name="T7" fmla="*/ 85 h 453"/>
                  <a:gd name="T8" fmla="*/ 85 w 255"/>
                  <a:gd name="T9" fmla="*/ 0 h 453"/>
                  <a:gd name="T10" fmla="*/ 114 w 255"/>
                  <a:gd name="T11" fmla="*/ 56 h 453"/>
                  <a:gd name="T12" fmla="*/ 170 w 255"/>
                  <a:gd name="T13" fmla="*/ 56 h 453"/>
                  <a:gd name="T14" fmla="*/ 255 w 255"/>
                  <a:gd name="T15" fmla="*/ 170 h 453"/>
                  <a:gd name="T16" fmla="*/ 255 w 255"/>
                  <a:gd name="T17" fmla="*/ 453 h 453"/>
                  <a:gd name="T18" fmla="*/ 142 w 255"/>
                  <a:gd name="T19" fmla="*/ 340 h 453"/>
                  <a:gd name="T20" fmla="*/ 57 w 255"/>
                  <a:gd name="T21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53">
                    <a:moveTo>
                      <a:pt x="57" y="340"/>
                    </a:moveTo>
                    <a:lnTo>
                      <a:pt x="0" y="141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255" y="170"/>
                    </a:lnTo>
                    <a:lnTo>
                      <a:pt x="255" y="453"/>
                    </a:lnTo>
                    <a:lnTo>
                      <a:pt x="142" y="340"/>
                    </a:lnTo>
                    <a:lnTo>
                      <a:pt x="5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076" y="2514"/>
                <a:ext cx="907" cy="1729"/>
              </a:xfrm>
              <a:custGeom>
                <a:avLst/>
                <a:gdLst>
                  <a:gd name="T0" fmla="*/ 368 w 907"/>
                  <a:gd name="T1" fmla="*/ 1729 h 1729"/>
                  <a:gd name="T2" fmla="*/ 283 w 907"/>
                  <a:gd name="T3" fmla="*/ 1701 h 1729"/>
                  <a:gd name="T4" fmla="*/ 255 w 907"/>
                  <a:gd name="T5" fmla="*/ 1417 h 1729"/>
                  <a:gd name="T6" fmla="*/ 312 w 907"/>
                  <a:gd name="T7" fmla="*/ 1360 h 1729"/>
                  <a:gd name="T8" fmla="*/ 255 w 907"/>
                  <a:gd name="T9" fmla="*/ 1304 h 1729"/>
                  <a:gd name="T10" fmla="*/ 312 w 907"/>
                  <a:gd name="T11" fmla="*/ 1247 h 1729"/>
                  <a:gd name="T12" fmla="*/ 198 w 907"/>
                  <a:gd name="T13" fmla="*/ 1190 h 1729"/>
                  <a:gd name="T14" fmla="*/ 255 w 907"/>
                  <a:gd name="T15" fmla="*/ 1105 h 1729"/>
                  <a:gd name="T16" fmla="*/ 198 w 907"/>
                  <a:gd name="T17" fmla="*/ 1105 h 1729"/>
                  <a:gd name="T18" fmla="*/ 170 w 907"/>
                  <a:gd name="T19" fmla="*/ 1049 h 1729"/>
                  <a:gd name="T20" fmla="*/ 57 w 907"/>
                  <a:gd name="T21" fmla="*/ 1077 h 1729"/>
                  <a:gd name="T22" fmla="*/ 57 w 907"/>
                  <a:gd name="T23" fmla="*/ 1020 h 1729"/>
                  <a:gd name="T24" fmla="*/ 0 w 907"/>
                  <a:gd name="T25" fmla="*/ 1020 h 1729"/>
                  <a:gd name="T26" fmla="*/ 28 w 907"/>
                  <a:gd name="T27" fmla="*/ 964 h 1729"/>
                  <a:gd name="T28" fmla="*/ 170 w 907"/>
                  <a:gd name="T29" fmla="*/ 907 h 1729"/>
                  <a:gd name="T30" fmla="*/ 227 w 907"/>
                  <a:gd name="T31" fmla="*/ 964 h 1729"/>
                  <a:gd name="T32" fmla="*/ 283 w 907"/>
                  <a:gd name="T33" fmla="*/ 935 h 1729"/>
                  <a:gd name="T34" fmla="*/ 312 w 907"/>
                  <a:gd name="T35" fmla="*/ 879 h 1729"/>
                  <a:gd name="T36" fmla="*/ 283 w 907"/>
                  <a:gd name="T37" fmla="*/ 850 h 1729"/>
                  <a:gd name="T38" fmla="*/ 255 w 907"/>
                  <a:gd name="T39" fmla="*/ 680 h 1729"/>
                  <a:gd name="T40" fmla="*/ 312 w 907"/>
                  <a:gd name="T41" fmla="*/ 595 h 1729"/>
                  <a:gd name="T42" fmla="*/ 340 w 907"/>
                  <a:gd name="T43" fmla="*/ 708 h 1729"/>
                  <a:gd name="T44" fmla="*/ 425 w 907"/>
                  <a:gd name="T45" fmla="*/ 680 h 1729"/>
                  <a:gd name="T46" fmla="*/ 397 w 907"/>
                  <a:gd name="T47" fmla="*/ 538 h 1729"/>
                  <a:gd name="T48" fmla="*/ 397 w 907"/>
                  <a:gd name="T49" fmla="*/ 425 h 1729"/>
                  <a:gd name="T50" fmla="*/ 482 w 907"/>
                  <a:gd name="T51" fmla="*/ 397 h 1729"/>
                  <a:gd name="T52" fmla="*/ 510 w 907"/>
                  <a:gd name="T53" fmla="*/ 283 h 1729"/>
                  <a:gd name="T54" fmla="*/ 453 w 907"/>
                  <a:gd name="T55" fmla="*/ 227 h 1729"/>
                  <a:gd name="T56" fmla="*/ 510 w 907"/>
                  <a:gd name="T57" fmla="*/ 28 h 1729"/>
                  <a:gd name="T58" fmla="*/ 567 w 907"/>
                  <a:gd name="T59" fmla="*/ 0 h 1729"/>
                  <a:gd name="T60" fmla="*/ 510 w 907"/>
                  <a:gd name="T61" fmla="*/ 198 h 1729"/>
                  <a:gd name="T62" fmla="*/ 595 w 907"/>
                  <a:gd name="T63" fmla="*/ 255 h 1729"/>
                  <a:gd name="T64" fmla="*/ 567 w 907"/>
                  <a:gd name="T65" fmla="*/ 510 h 1729"/>
                  <a:gd name="T66" fmla="*/ 482 w 907"/>
                  <a:gd name="T67" fmla="*/ 623 h 1729"/>
                  <a:gd name="T68" fmla="*/ 510 w 907"/>
                  <a:gd name="T69" fmla="*/ 680 h 1729"/>
                  <a:gd name="T70" fmla="*/ 453 w 907"/>
                  <a:gd name="T71" fmla="*/ 737 h 1729"/>
                  <a:gd name="T72" fmla="*/ 482 w 907"/>
                  <a:gd name="T73" fmla="*/ 793 h 1729"/>
                  <a:gd name="T74" fmla="*/ 453 w 907"/>
                  <a:gd name="T75" fmla="*/ 850 h 1729"/>
                  <a:gd name="T76" fmla="*/ 510 w 907"/>
                  <a:gd name="T77" fmla="*/ 879 h 1729"/>
                  <a:gd name="T78" fmla="*/ 652 w 907"/>
                  <a:gd name="T79" fmla="*/ 850 h 1729"/>
                  <a:gd name="T80" fmla="*/ 652 w 907"/>
                  <a:gd name="T81" fmla="*/ 793 h 1729"/>
                  <a:gd name="T82" fmla="*/ 737 w 907"/>
                  <a:gd name="T83" fmla="*/ 793 h 1729"/>
                  <a:gd name="T84" fmla="*/ 822 w 907"/>
                  <a:gd name="T85" fmla="*/ 680 h 1729"/>
                  <a:gd name="T86" fmla="*/ 907 w 907"/>
                  <a:gd name="T87" fmla="*/ 737 h 1729"/>
                  <a:gd name="T88" fmla="*/ 822 w 907"/>
                  <a:gd name="T89" fmla="*/ 850 h 1729"/>
                  <a:gd name="T90" fmla="*/ 850 w 907"/>
                  <a:gd name="T91" fmla="*/ 907 h 1729"/>
                  <a:gd name="T92" fmla="*/ 680 w 907"/>
                  <a:gd name="T93" fmla="*/ 1105 h 1729"/>
                  <a:gd name="T94" fmla="*/ 595 w 907"/>
                  <a:gd name="T95" fmla="*/ 1134 h 1729"/>
                  <a:gd name="T96" fmla="*/ 510 w 907"/>
                  <a:gd name="T97" fmla="*/ 1020 h 1729"/>
                  <a:gd name="T98" fmla="*/ 539 w 907"/>
                  <a:gd name="T99" fmla="*/ 1162 h 1729"/>
                  <a:gd name="T100" fmla="*/ 453 w 907"/>
                  <a:gd name="T101" fmla="*/ 1275 h 1729"/>
                  <a:gd name="T102" fmla="*/ 510 w 907"/>
                  <a:gd name="T103" fmla="*/ 1474 h 1729"/>
                  <a:gd name="T104" fmla="*/ 482 w 907"/>
                  <a:gd name="T105" fmla="*/ 1531 h 1729"/>
                  <a:gd name="T106" fmla="*/ 397 w 907"/>
                  <a:gd name="T107" fmla="*/ 1502 h 1729"/>
                  <a:gd name="T108" fmla="*/ 340 w 907"/>
                  <a:gd name="T109" fmla="*/ 1531 h 1729"/>
                  <a:gd name="T110" fmla="*/ 368 w 907"/>
                  <a:gd name="T111" fmla="*/ 1616 h 1729"/>
                  <a:gd name="T112" fmla="*/ 368 w 907"/>
                  <a:gd name="T113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7" h="1729">
                    <a:moveTo>
                      <a:pt x="368" y="1729"/>
                    </a:moveTo>
                    <a:lnTo>
                      <a:pt x="283" y="1701"/>
                    </a:lnTo>
                    <a:lnTo>
                      <a:pt x="255" y="1417"/>
                    </a:lnTo>
                    <a:lnTo>
                      <a:pt x="312" y="1360"/>
                    </a:lnTo>
                    <a:lnTo>
                      <a:pt x="255" y="1304"/>
                    </a:lnTo>
                    <a:lnTo>
                      <a:pt x="312" y="1247"/>
                    </a:lnTo>
                    <a:lnTo>
                      <a:pt x="198" y="1190"/>
                    </a:lnTo>
                    <a:lnTo>
                      <a:pt x="255" y="1105"/>
                    </a:lnTo>
                    <a:lnTo>
                      <a:pt x="198" y="1105"/>
                    </a:lnTo>
                    <a:lnTo>
                      <a:pt x="170" y="1049"/>
                    </a:lnTo>
                    <a:lnTo>
                      <a:pt x="57" y="1077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28" y="964"/>
                    </a:lnTo>
                    <a:lnTo>
                      <a:pt x="170" y="907"/>
                    </a:lnTo>
                    <a:lnTo>
                      <a:pt x="227" y="964"/>
                    </a:lnTo>
                    <a:lnTo>
                      <a:pt x="283" y="935"/>
                    </a:lnTo>
                    <a:lnTo>
                      <a:pt x="312" y="879"/>
                    </a:lnTo>
                    <a:lnTo>
                      <a:pt x="283" y="850"/>
                    </a:lnTo>
                    <a:lnTo>
                      <a:pt x="255" y="680"/>
                    </a:lnTo>
                    <a:lnTo>
                      <a:pt x="312" y="595"/>
                    </a:lnTo>
                    <a:lnTo>
                      <a:pt x="340" y="708"/>
                    </a:lnTo>
                    <a:lnTo>
                      <a:pt x="425" y="680"/>
                    </a:lnTo>
                    <a:lnTo>
                      <a:pt x="397" y="538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453" y="227"/>
                    </a:lnTo>
                    <a:lnTo>
                      <a:pt x="510" y="28"/>
                    </a:lnTo>
                    <a:lnTo>
                      <a:pt x="567" y="0"/>
                    </a:lnTo>
                    <a:lnTo>
                      <a:pt x="510" y="198"/>
                    </a:lnTo>
                    <a:lnTo>
                      <a:pt x="595" y="255"/>
                    </a:lnTo>
                    <a:lnTo>
                      <a:pt x="567" y="510"/>
                    </a:lnTo>
                    <a:lnTo>
                      <a:pt x="482" y="623"/>
                    </a:lnTo>
                    <a:lnTo>
                      <a:pt x="510" y="680"/>
                    </a:lnTo>
                    <a:lnTo>
                      <a:pt x="453" y="737"/>
                    </a:lnTo>
                    <a:lnTo>
                      <a:pt x="482" y="793"/>
                    </a:lnTo>
                    <a:lnTo>
                      <a:pt x="453" y="850"/>
                    </a:lnTo>
                    <a:lnTo>
                      <a:pt x="510" y="879"/>
                    </a:lnTo>
                    <a:lnTo>
                      <a:pt x="652" y="850"/>
                    </a:lnTo>
                    <a:lnTo>
                      <a:pt x="652" y="793"/>
                    </a:lnTo>
                    <a:lnTo>
                      <a:pt x="737" y="793"/>
                    </a:lnTo>
                    <a:lnTo>
                      <a:pt x="822" y="680"/>
                    </a:lnTo>
                    <a:lnTo>
                      <a:pt x="907" y="737"/>
                    </a:lnTo>
                    <a:lnTo>
                      <a:pt x="822" y="850"/>
                    </a:lnTo>
                    <a:lnTo>
                      <a:pt x="850" y="907"/>
                    </a:lnTo>
                    <a:lnTo>
                      <a:pt x="680" y="1105"/>
                    </a:lnTo>
                    <a:lnTo>
                      <a:pt x="595" y="1134"/>
                    </a:lnTo>
                    <a:lnTo>
                      <a:pt x="510" y="1020"/>
                    </a:lnTo>
                    <a:lnTo>
                      <a:pt x="539" y="1162"/>
                    </a:lnTo>
                    <a:lnTo>
                      <a:pt x="453" y="1275"/>
                    </a:lnTo>
                    <a:lnTo>
                      <a:pt x="510" y="1474"/>
                    </a:lnTo>
                    <a:lnTo>
                      <a:pt x="482" y="1531"/>
                    </a:lnTo>
                    <a:lnTo>
                      <a:pt x="397" y="1502"/>
                    </a:lnTo>
                    <a:lnTo>
                      <a:pt x="340" y="1531"/>
                    </a:lnTo>
                    <a:lnTo>
                      <a:pt x="368" y="1616"/>
                    </a:lnTo>
                    <a:lnTo>
                      <a:pt x="368" y="17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133" y="2230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28 w 113"/>
                  <a:gd name="T3" fmla="*/ 0 h 114"/>
                  <a:gd name="T4" fmla="*/ 0 w 113"/>
                  <a:gd name="T5" fmla="*/ 114 h 114"/>
                  <a:gd name="T6" fmla="*/ 56 w 113"/>
                  <a:gd name="T7" fmla="*/ 114 h 114"/>
                  <a:gd name="T8" fmla="*/ 113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28" y="0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274" y="2230"/>
                <a:ext cx="312" cy="199"/>
              </a:xfrm>
              <a:custGeom>
                <a:avLst/>
                <a:gdLst>
                  <a:gd name="T0" fmla="*/ 85 w 312"/>
                  <a:gd name="T1" fmla="*/ 0 h 199"/>
                  <a:gd name="T2" fmla="*/ 0 w 312"/>
                  <a:gd name="T3" fmla="*/ 57 h 199"/>
                  <a:gd name="T4" fmla="*/ 57 w 312"/>
                  <a:gd name="T5" fmla="*/ 114 h 199"/>
                  <a:gd name="T6" fmla="*/ 57 w 312"/>
                  <a:gd name="T7" fmla="*/ 199 h 199"/>
                  <a:gd name="T8" fmla="*/ 114 w 312"/>
                  <a:gd name="T9" fmla="*/ 142 h 199"/>
                  <a:gd name="T10" fmla="*/ 312 w 312"/>
                  <a:gd name="T11" fmla="*/ 170 h 199"/>
                  <a:gd name="T12" fmla="*/ 227 w 312"/>
                  <a:gd name="T13" fmla="*/ 85 h 199"/>
                  <a:gd name="T14" fmla="*/ 312 w 312"/>
                  <a:gd name="T15" fmla="*/ 57 h 199"/>
                  <a:gd name="T16" fmla="*/ 284 w 312"/>
                  <a:gd name="T17" fmla="*/ 0 h 199"/>
                  <a:gd name="T18" fmla="*/ 170 w 312"/>
                  <a:gd name="T19" fmla="*/ 57 h 199"/>
                  <a:gd name="T20" fmla="*/ 85 w 312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99">
                    <a:moveTo>
                      <a:pt x="85" y="0"/>
                    </a:moveTo>
                    <a:lnTo>
                      <a:pt x="0" y="57"/>
                    </a:lnTo>
                    <a:lnTo>
                      <a:pt x="57" y="114"/>
                    </a:lnTo>
                    <a:lnTo>
                      <a:pt x="57" y="199"/>
                    </a:lnTo>
                    <a:lnTo>
                      <a:pt x="114" y="142"/>
                    </a:lnTo>
                    <a:lnTo>
                      <a:pt x="312" y="170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284" y="0"/>
                    </a:lnTo>
                    <a:lnTo>
                      <a:pt x="170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615" y="2259"/>
                <a:ext cx="141" cy="311"/>
              </a:xfrm>
              <a:custGeom>
                <a:avLst/>
                <a:gdLst>
                  <a:gd name="T0" fmla="*/ 85 w 141"/>
                  <a:gd name="T1" fmla="*/ 0 h 311"/>
                  <a:gd name="T2" fmla="*/ 0 w 141"/>
                  <a:gd name="T3" fmla="*/ 56 h 311"/>
                  <a:gd name="T4" fmla="*/ 85 w 141"/>
                  <a:gd name="T5" fmla="*/ 311 h 311"/>
                  <a:gd name="T6" fmla="*/ 85 w 141"/>
                  <a:gd name="T7" fmla="*/ 141 h 311"/>
                  <a:gd name="T8" fmla="*/ 141 w 141"/>
                  <a:gd name="T9" fmla="*/ 113 h 311"/>
                  <a:gd name="T10" fmla="*/ 85 w 141"/>
                  <a:gd name="T11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311">
                    <a:moveTo>
                      <a:pt x="85" y="0"/>
                    </a:moveTo>
                    <a:lnTo>
                      <a:pt x="0" y="56"/>
                    </a:lnTo>
                    <a:lnTo>
                      <a:pt x="85" y="311"/>
                    </a:lnTo>
                    <a:lnTo>
                      <a:pt x="85" y="141"/>
                    </a:lnTo>
                    <a:lnTo>
                      <a:pt x="141" y="113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3068" y="3194"/>
                <a:ext cx="199" cy="170"/>
              </a:xfrm>
              <a:custGeom>
                <a:avLst/>
                <a:gdLst>
                  <a:gd name="T0" fmla="*/ 85 w 199"/>
                  <a:gd name="T1" fmla="*/ 0 h 170"/>
                  <a:gd name="T2" fmla="*/ 0 w 199"/>
                  <a:gd name="T3" fmla="*/ 113 h 170"/>
                  <a:gd name="T4" fmla="*/ 28 w 199"/>
                  <a:gd name="T5" fmla="*/ 170 h 170"/>
                  <a:gd name="T6" fmla="*/ 142 w 199"/>
                  <a:gd name="T7" fmla="*/ 142 h 170"/>
                  <a:gd name="T8" fmla="*/ 199 w 199"/>
                  <a:gd name="T9" fmla="*/ 28 h 170"/>
                  <a:gd name="T10" fmla="*/ 142 w 199"/>
                  <a:gd name="T11" fmla="*/ 28 h 170"/>
                  <a:gd name="T12" fmla="*/ 85 w 199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170">
                    <a:moveTo>
                      <a:pt x="85" y="0"/>
                    </a:moveTo>
                    <a:lnTo>
                      <a:pt x="0" y="113"/>
                    </a:lnTo>
                    <a:lnTo>
                      <a:pt x="28" y="170"/>
                    </a:lnTo>
                    <a:lnTo>
                      <a:pt x="142" y="142"/>
                    </a:lnTo>
                    <a:lnTo>
                      <a:pt x="199" y="28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550" y="3194"/>
                <a:ext cx="142" cy="142"/>
              </a:xfrm>
              <a:custGeom>
                <a:avLst/>
                <a:gdLst>
                  <a:gd name="T0" fmla="*/ 0 w 142"/>
                  <a:gd name="T1" fmla="*/ 28 h 142"/>
                  <a:gd name="T2" fmla="*/ 0 w 142"/>
                  <a:gd name="T3" fmla="*/ 113 h 142"/>
                  <a:gd name="T4" fmla="*/ 85 w 142"/>
                  <a:gd name="T5" fmla="*/ 142 h 142"/>
                  <a:gd name="T6" fmla="*/ 142 w 142"/>
                  <a:gd name="T7" fmla="*/ 113 h 142"/>
                  <a:gd name="T8" fmla="*/ 85 w 142"/>
                  <a:gd name="T9" fmla="*/ 57 h 142"/>
                  <a:gd name="T10" fmla="*/ 85 w 142"/>
                  <a:gd name="T11" fmla="*/ 0 h 142"/>
                  <a:gd name="T12" fmla="*/ 0 w 142"/>
                  <a:gd name="T13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28"/>
                    </a:moveTo>
                    <a:lnTo>
                      <a:pt x="0" y="113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805" y="1096"/>
                <a:ext cx="170" cy="482"/>
              </a:xfrm>
              <a:custGeom>
                <a:avLst/>
                <a:gdLst>
                  <a:gd name="T0" fmla="*/ 142 w 170"/>
                  <a:gd name="T1" fmla="*/ 0 h 482"/>
                  <a:gd name="T2" fmla="*/ 57 w 170"/>
                  <a:gd name="T3" fmla="*/ 57 h 482"/>
                  <a:gd name="T4" fmla="*/ 57 w 170"/>
                  <a:gd name="T5" fmla="*/ 284 h 482"/>
                  <a:gd name="T6" fmla="*/ 0 w 170"/>
                  <a:gd name="T7" fmla="*/ 425 h 482"/>
                  <a:gd name="T8" fmla="*/ 57 w 170"/>
                  <a:gd name="T9" fmla="*/ 482 h 482"/>
                  <a:gd name="T10" fmla="*/ 142 w 170"/>
                  <a:gd name="T11" fmla="*/ 482 h 482"/>
                  <a:gd name="T12" fmla="*/ 170 w 170"/>
                  <a:gd name="T13" fmla="*/ 425 h 482"/>
                  <a:gd name="T14" fmla="*/ 142 w 170"/>
                  <a:gd name="T15" fmla="*/ 369 h 482"/>
                  <a:gd name="T16" fmla="*/ 170 w 170"/>
                  <a:gd name="T17" fmla="*/ 284 h 482"/>
                  <a:gd name="T18" fmla="*/ 142 w 170"/>
                  <a:gd name="T19" fmla="*/ 170 h 482"/>
                  <a:gd name="T20" fmla="*/ 142 w 170"/>
                  <a:gd name="T21" fmla="*/ 114 h 482"/>
                  <a:gd name="T22" fmla="*/ 170 w 170"/>
                  <a:gd name="T23" fmla="*/ 29 h 482"/>
                  <a:gd name="T24" fmla="*/ 142 w 170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482">
                    <a:moveTo>
                      <a:pt x="142" y="0"/>
                    </a:moveTo>
                    <a:lnTo>
                      <a:pt x="57" y="57"/>
                    </a:lnTo>
                    <a:lnTo>
                      <a:pt x="57" y="284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142" y="482"/>
                    </a:lnTo>
                    <a:lnTo>
                      <a:pt x="170" y="425"/>
                    </a:lnTo>
                    <a:lnTo>
                      <a:pt x="142" y="369"/>
                    </a:lnTo>
                    <a:lnTo>
                      <a:pt x="170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170" y="2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202" y="784"/>
                <a:ext cx="369" cy="199"/>
              </a:xfrm>
              <a:custGeom>
                <a:avLst/>
                <a:gdLst>
                  <a:gd name="T0" fmla="*/ 0 w 369"/>
                  <a:gd name="T1" fmla="*/ 199 h 199"/>
                  <a:gd name="T2" fmla="*/ 113 w 369"/>
                  <a:gd name="T3" fmla="*/ 85 h 199"/>
                  <a:gd name="T4" fmla="*/ 227 w 369"/>
                  <a:gd name="T5" fmla="*/ 0 h 199"/>
                  <a:gd name="T6" fmla="*/ 255 w 369"/>
                  <a:gd name="T7" fmla="*/ 85 h 199"/>
                  <a:gd name="T8" fmla="*/ 312 w 369"/>
                  <a:gd name="T9" fmla="*/ 85 h 199"/>
                  <a:gd name="T10" fmla="*/ 312 w 369"/>
                  <a:gd name="T11" fmla="*/ 29 h 199"/>
                  <a:gd name="T12" fmla="*/ 369 w 369"/>
                  <a:gd name="T13" fmla="*/ 57 h 199"/>
                  <a:gd name="T14" fmla="*/ 340 w 369"/>
                  <a:gd name="T15" fmla="*/ 142 h 199"/>
                  <a:gd name="T16" fmla="*/ 255 w 369"/>
                  <a:gd name="T17" fmla="*/ 199 h 199"/>
                  <a:gd name="T18" fmla="*/ 199 w 369"/>
                  <a:gd name="T19" fmla="*/ 199 h 199"/>
                  <a:gd name="T20" fmla="*/ 142 w 369"/>
                  <a:gd name="T21" fmla="*/ 142 h 199"/>
                  <a:gd name="T22" fmla="*/ 113 w 369"/>
                  <a:gd name="T23" fmla="*/ 199 h 199"/>
                  <a:gd name="T24" fmla="*/ 0 w 369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199">
                    <a:moveTo>
                      <a:pt x="0" y="199"/>
                    </a:moveTo>
                    <a:lnTo>
                      <a:pt x="113" y="85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340" y="142"/>
                    </a:lnTo>
                    <a:lnTo>
                      <a:pt x="255" y="199"/>
                    </a:lnTo>
                    <a:lnTo>
                      <a:pt x="199" y="199"/>
                    </a:lnTo>
                    <a:lnTo>
                      <a:pt x="142" y="142"/>
                    </a:lnTo>
                    <a:lnTo>
                      <a:pt x="113" y="199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259" y="1040"/>
                <a:ext cx="170" cy="198"/>
              </a:xfrm>
              <a:custGeom>
                <a:avLst/>
                <a:gdLst>
                  <a:gd name="T0" fmla="*/ 113 w 170"/>
                  <a:gd name="T1" fmla="*/ 0 h 198"/>
                  <a:gd name="T2" fmla="*/ 170 w 170"/>
                  <a:gd name="T3" fmla="*/ 85 h 198"/>
                  <a:gd name="T4" fmla="*/ 56 w 170"/>
                  <a:gd name="T5" fmla="*/ 141 h 198"/>
                  <a:gd name="T6" fmla="*/ 28 w 170"/>
                  <a:gd name="T7" fmla="*/ 198 h 198"/>
                  <a:gd name="T8" fmla="*/ 0 w 170"/>
                  <a:gd name="T9" fmla="*/ 198 h 198"/>
                  <a:gd name="T10" fmla="*/ 0 w 170"/>
                  <a:gd name="T11" fmla="*/ 85 h 198"/>
                  <a:gd name="T12" fmla="*/ 85 w 170"/>
                  <a:gd name="T13" fmla="*/ 85 h 198"/>
                  <a:gd name="T14" fmla="*/ 113 w 170"/>
                  <a:gd name="T1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98">
                    <a:moveTo>
                      <a:pt x="113" y="0"/>
                    </a:moveTo>
                    <a:lnTo>
                      <a:pt x="170" y="85"/>
                    </a:lnTo>
                    <a:lnTo>
                      <a:pt x="56" y="141"/>
                    </a:lnTo>
                    <a:lnTo>
                      <a:pt x="28" y="198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5109" y="983"/>
                <a:ext cx="312" cy="340"/>
              </a:xfrm>
              <a:custGeom>
                <a:avLst/>
                <a:gdLst>
                  <a:gd name="T0" fmla="*/ 142 w 312"/>
                  <a:gd name="T1" fmla="*/ 0 h 340"/>
                  <a:gd name="T2" fmla="*/ 142 w 312"/>
                  <a:gd name="T3" fmla="*/ 85 h 340"/>
                  <a:gd name="T4" fmla="*/ 114 w 312"/>
                  <a:gd name="T5" fmla="*/ 142 h 340"/>
                  <a:gd name="T6" fmla="*/ 114 w 312"/>
                  <a:gd name="T7" fmla="*/ 198 h 340"/>
                  <a:gd name="T8" fmla="*/ 0 w 312"/>
                  <a:gd name="T9" fmla="*/ 255 h 340"/>
                  <a:gd name="T10" fmla="*/ 142 w 312"/>
                  <a:gd name="T11" fmla="*/ 340 h 340"/>
                  <a:gd name="T12" fmla="*/ 142 w 312"/>
                  <a:gd name="T13" fmla="*/ 255 h 340"/>
                  <a:gd name="T14" fmla="*/ 199 w 312"/>
                  <a:gd name="T15" fmla="*/ 283 h 340"/>
                  <a:gd name="T16" fmla="*/ 227 w 312"/>
                  <a:gd name="T17" fmla="*/ 198 h 340"/>
                  <a:gd name="T18" fmla="*/ 312 w 312"/>
                  <a:gd name="T19" fmla="*/ 227 h 340"/>
                  <a:gd name="T20" fmla="*/ 312 w 312"/>
                  <a:gd name="T21" fmla="*/ 198 h 340"/>
                  <a:gd name="T22" fmla="*/ 255 w 312"/>
                  <a:gd name="T23" fmla="*/ 142 h 340"/>
                  <a:gd name="T24" fmla="*/ 255 w 312"/>
                  <a:gd name="T25" fmla="*/ 85 h 340"/>
                  <a:gd name="T26" fmla="*/ 227 w 312"/>
                  <a:gd name="T27" fmla="*/ 28 h 340"/>
                  <a:gd name="T28" fmla="*/ 170 w 312"/>
                  <a:gd name="T29" fmla="*/ 0 h 340"/>
                  <a:gd name="T30" fmla="*/ 142 w 312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40">
                    <a:moveTo>
                      <a:pt x="142" y="0"/>
                    </a:moveTo>
                    <a:lnTo>
                      <a:pt x="142" y="85"/>
                    </a:lnTo>
                    <a:lnTo>
                      <a:pt x="114" y="142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142" y="340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198"/>
                    </a:lnTo>
                    <a:lnTo>
                      <a:pt x="312" y="227"/>
                    </a:lnTo>
                    <a:lnTo>
                      <a:pt x="312" y="198"/>
                    </a:ln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28"/>
                    </a:lnTo>
                    <a:lnTo>
                      <a:pt x="170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230" y="2570"/>
                <a:ext cx="227" cy="142"/>
              </a:xfrm>
              <a:custGeom>
                <a:avLst/>
                <a:gdLst>
                  <a:gd name="T0" fmla="*/ 227 w 227"/>
                  <a:gd name="T1" fmla="*/ 0 h 142"/>
                  <a:gd name="T2" fmla="*/ 0 w 227"/>
                  <a:gd name="T3" fmla="*/ 57 h 142"/>
                  <a:gd name="T4" fmla="*/ 142 w 227"/>
                  <a:gd name="T5" fmla="*/ 142 h 142"/>
                  <a:gd name="T6" fmla="*/ 142 w 227"/>
                  <a:gd name="T7" fmla="*/ 85 h 142"/>
                  <a:gd name="T8" fmla="*/ 227 w 227"/>
                  <a:gd name="T9" fmla="*/ 85 h 142"/>
                  <a:gd name="T10" fmla="*/ 227 w 227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42">
                    <a:moveTo>
                      <a:pt x="227" y="0"/>
                    </a:moveTo>
                    <a:lnTo>
                      <a:pt x="0" y="5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227" y="8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542" y="2344"/>
                <a:ext cx="85" cy="198"/>
              </a:xfrm>
              <a:custGeom>
                <a:avLst/>
                <a:gdLst>
                  <a:gd name="T0" fmla="*/ 0 w 85"/>
                  <a:gd name="T1" fmla="*/ 0 h 198"/>
                  <a:gd name="T2" fmla="*/ 0 w 85"/>
                  <a:gd name="T3" fmla="*/ 85 h 198"/>
                  <a:gd name="T4" fmla="*/ 29 w 85"/>
                  <a:gd name="T5" fmla="*/ 113 h 198"/>
                  <a:gd name="T6" fmla="*/ 0 w 85"/>
                  <a:gd name="T7" fmla="*/ 141 h 198"/>
                  <a:gd name="T8" fmla="*/ 0 w 85"/>
                  <a:gd name="T9" fmla="*/ 198 h 198"/>
                  <a:gd name="T10" fmla="*/ 57 w 85"/>
                  <a:gd name="T11" fmla="*/ 170 h 198"/>
                  <a:gd name="T12" fmla="*/ 85 w 85"/>
                  <a:gd name="T13" fmla="*/ 113 h 198"/>
                  <a:gd name="T14" fmla="*/ 57 w 85"/>
                  <a:gd name="T15" fmla="*/ 56 h 198"/>
                  <a:gd name="T16" fmla="*/ 85 w 85"/>
                  <a:gd name="T17" fmla="*/ 56 h 198"/>
                  <a:gd name="T18" fmla="*/ 57 w 85"/>
                  <a:gd name="T19" fmla="*/ 0 h 198"/>
                  <a:gd name="T20" fmla="*/ 0 w 85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198">
                    <a:moveTo>
                      <a:pt x="0" y="0"/>
                    </a:moveTo>
                    <a:lnTo>
                      <a:pt x="0" y="85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85" y="113"/>
                    </a:lnTo>
                    <a:lnTo>
                      <a:pt x="57" y="56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607" y="1295"/>
                <a:ext cx="907" cy="1190"/>
              </a:xfrm>
              <a:custGeom>
                <a:avLst/>
                <a:gdLst>
                  <a:gd name="T0" fmla="*/ 0 w 907"/>
                  <a:gd name="T1" fmla="*/ 1020 h 1190"/>
                  <a:gd name="T2" fmla="*/ 28 w 907"/>
                  <a:gd name="T3" fmla="*/ 1049 h 1190"/>
                  <a:gd name="T4" fmla="*/ 0 w 907"/>
                  <a:gd name="T5" fmla="*/ 1105 h 1190"/>
                  <a:gd name="T6" fmla="*/ 85 w 907"/>
                  <a:gd name="T7" fmla="*/ 1190 h 1190"/>
                  <a:gd name="T8" fmla="*/ 312 w 907"/>
                  <a:gd name="T9" fmla="*/ 1134 h 1190"/>
                  <a:gd name="T10" fmla="*/ 425 w 907"/>
                  <a:gd name="T11" fmla="*/ 1049 h 1190"/>
                  <a:gd name="T12" fmla="*/ 425 w 907"/>
                  <a:gd name="T13" fmla="*/ 964 h 1190"/>
                  <a:gd name="T14" fmla="*/ 482 w 907"/>
                  <a:gd name="T15" fmla="*/ 964 h 1190"/>
                  <a:gd name="T16" fmla="*/ 595 w 907"/>
                  <a:gd name="T17" fmla="*/ 765 h 1190"/>
                  <a:gd name="T18" fmla="*/ 652 w 907"/>
                  <a:gd name="T19" fmla="*/ 737 h 1190"/>
                  <a:gd name="T20" fmla="*/ 652 w 907"/>
                  <a:gd name="T21" fmla="*/ 680 h 1190"/>
                  <a:gd name="T22" fmla="*/ 567 w 907"/>
                  <a:gd name="T23" fmla="*/ 623 h 1190"/>
                  <a:gd name="T24" fmla="*/ 708 w 907"/>
                  <a:gd name="T25" fmla="*/ 595 h 1190"/>
                  <a:gd name="T26" fmla="*/ 652 w 907"/>
                  <a:gd name="T27" fmla="*/ 538 h 1190"/>
                  <a:gd name="T28" fmla="*/ 708 w 907"/>
                  <a:gd name="T29" fmla="*/ 538 h 1190"/>
                  <a:gd name="T30" fmla="*/ 765 w 907"/>
                  <a:gd name="T31" fmla="*/ 482 h 1190"/>
                  <a:gd name="T32" fmla="*/ 680 w 907"/>
                  <a:gd name="T33" fmla="*/ 453 h 1190"/>
                  <a:gd name="T34" fmla="*/ 680 w 907"/>
                  <a:gd name="T35" fmla="*/ 425 h 1190"/>
                  <a:gd name="T36" fmla="*/ 822 w 907"/>
                  <a:gd name="T37" fmla="*/ 397 h 1190"/>
                  <a:gd name="T38" fmla="*/ 822 w 907"/>
                  <a:gd name="T39" fmla="*/ 283 h 1190"/>
                  <a:gd name="T40" fmla="*/ 907 w 907"/>
                  <a:gd name="T41" fmla="*/ 255 h 1190"/>
                  <a:gd name="T42" fmla="*/ 850 w 907"/>
                  <a:gd name="T43" fmla="*/ 170 h 1190"/>
                  <a:gd name="T44" fmla="*/ 879 w 907"/>
                  <a:gd name="T45" fmla="*/ 141 h 1190"/>
                  <a:gd name="T46" fmla="*/ 850 w 907"/>
                  <a:gd name="T47" fmla="*/ 85 h 1190"/>
                  <a:gd name="T48" fmla="*/ 879 w 907"/>
                  <a:gd name="T49" fmla="*/ 56 h 1190"/>
                  <a:gd name="T50" fmla="*/ 850 w 907"/>
                  <a:gd name="T51" fmla="*/ 0 h 1190"/>
                  <a:gd name="T52" fmla="*/ 708 w 907"/>
                  <a:gd name="T53" fmla="*/ 0 h 1190"/>
                  <a:gd name="T54" fmla="*/ 680 w 907"/>
                  <a:gd name="T55" fmla="*/ 28 h 1190"/>
                  <a:gd name="T56" fmla="*/ 708 w 907"/>
                  <a:gd name="T57" fmla="*/ 56 h 1190"/>
                  <a:gd name="T58" fmla="*/ 652 w 907"/>
                  <a:gd name="T59" fmla="*/ 85 h 1190"/>
                  <a:gd name="T60" fmla="*/ 737 w 907"/>
                  <a:gd name="T61" fmla="*/ 113 h 1190"/>
                  <a:gd name="T62" fmla="*/ 794 w 907"/>
                  <a:gd name="T63" fmla="*/ 85 h 1190"/>
                  <a:gd name="T64" fmla="*/ 822 w 907"/>
                  <a:gd name="T65" fmla="*/ 141 h 1190"/>
                  <a:gd name="T66" fmla="*/ 794 w 907"/>
                  <a:gd name="T67" fmla="*/ 170 h 1190"/>
                  <a:gd name="T68" fmla="*/ 737 w 907"/>
                  <a:gd name="T69" fmla="*/ 141 h 1190"/>
                  <a:gd name="T70" fmla="*/ 737 w 907"/>
                  <a:gd name="T71" fmla="*/ 198 h 1190"/>
                  <a:gd name="T72" fmla="*/ 708 w 907"/>
                  <a:gd name="T73" fmla="*/ 283 h 1190"/>
                  <a:gd name="T74" fmla="*/ 680 w 907"/>
                  <a:gd name="T75" fmla="*/ 255 h 1190"/>
                  <a:gd name="T76" fmla="*/ 708 w 907"/>
                  <a:gd name="T77" fmla="*/ 141 h 1190"/>
                  <a:gd name="T78" fmla="*/ 652 w 907"/>
                  <a:gd name="T79" fmla="*/ 141 h 1190"/>
                  <a:gd name="T80" fmla="*/ 595 w 907"/>
                  <a:gd name="T81" fmla="*/ 255 h 1190"/>
                  <a:gd name="T82" fmla="*/ 368 w 907"/>
                  <a:gd name="T83" fmla="*/ 283 h 1190"/>
                  <a:gd name="T84" fmla="*/ 368 w 907"/>
                  <a:gd name="T85" fmla="*/ 425 h 1190"/>
                  <a:gd name="T86" fmla="*/ 340 w 907"/>
                  <a:gd name="T87" fmla="*/ 453 h 1190"/>
                  <a:gd name="T88" fmla="*/ 425 w 907"/>
                  <a:gd name="T89" fmla="*/ 595 h 1190"/>
                  <a:gd name="T90" fmla="*/ 312 w 907"/>
                  <a:gd name="T91" fmla="*/ 595 h 1190"/>
                  <a:gd name="T92" fmla="*/ 312 w 907"/>
                  <a:gd name="T93" fmla="*/ 623 h 1190"/>
                  <a:gd name="T94" fmla="*/ 283 w 907"/>
                  <a:gd name="T95" fmla="*/ 680 h 1190"/>
                  <a:gd name="T96" fmla="*/ 227 w 907"/>
                  <a:gd name="T97" fmla="*/ 652 h 1190"/>
                  <a:gd name="T98" fmla="*/ 227 w 907"/>
                  <a:gd name="T99" fmla="*/ 765 h 1190"/>
                  <a:gd name="T100" fmla="*/ 340 w 907"/>
                  <a:gd name="T101" fmla="*/ 822 h 1190"/>
                  <a:gd name="T102" fmla="*/ 283 w 907"/>
                  <a:gd name="T103" fmla="*/ 879 h 1190"/>
                  <a:gd name="T104" fmla="*/ 227 w 907"/>
                  <a:gd name="T105" fmla="*/ 850 h 1190"/>
                  <a:gd name="T106" fmla="*/ 142 w 907"/>
                  <a:gd name="T107" fmla="*/ 907 h 1190"/>
                  <a:gd name="T108" fmla="*/ 142 w 907"/>
                  <a:gd name="T109" fmla="*/ 992 h 1190"/>
                  <a:gd name="T110" fmla="*/ 170 w 907"/>
                  <a:gd name="T111" fmla="*/ 1020 h 1190"/>
                  <a:gd name="T112" fmla="*/ 227 w 907"/>
                  <a:gd name="T113" fmla="*/ 1020 h 1190"/>
                  <a:gd name="T114" fmla="*/ 198 w 907"/>
                  <a:gd name="T115" fmla="*/ 1105 h 1190"/>
                  <a:gd name="T116" fmla="*/ 85 w 907"/>
                  <a:gd name="T117" fmla="*/ 1105 h 1190"/>
                  <a:gd name="T118" fmla="*/ 85 w 907"/>
                  <a:gd name="T119" fmla="*/ 1077 h 1190"/>
                  <a:gd name="T120" fmla="*/ 28 w 907"/>
                  <a:gd name="T121" fmla="*/ 992 h 1190"/>
                  <a:gd name="T122" fmla="*/ 0 w 907"/>
                  <a:gd name="T12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7" h="1190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105"/>
                    </a:lnTo>
                    <a:lnTo>
                      <a:pt x="85" y="1190"/>
                    </a:lnTo>
                    <a:lnTo>
                      <a:pt x="312" y="1134"/>
                    </a:lnTo>
                    <a:lnTo>
                      <a:pt x="425" y="104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95" y="765"/>
                    </a:lnTo>
                    <a:lnTo>
                      <a:pt x="652" y="737"/>
                    </a:lnTo>
                    <a:lnTo>
                      <a:pt x="652" y="680"/>
                    </a:lnTo>
                    <a:lnTo>
                      <a:pt x="567" y="623"/>
                    </a:lnTo>
                    <a:lnTo>
                      <a:pt x="708" y="595"/>
                    </a:lnTo>
                    <a:lnTo>
                      <a:pt x="652" y="538"/>
                    </a:lnTo>
                    <a:lnTo>
                      <a:pt x="708" y="538"/>
                    </a:lnTo>
                    <a:lnTo>
                      <a:pt x="765" y="482"/>
                    </a:lnTo>
                    <a:lnTo>
                      <a:pt x="680" y="453"/>
                    </a:lnTo>
                    <a:lnTo>
                      <a:pt x="680" y="425"/>
                    </a:lnTo>
                    <a:lnTo>
                      <a:pt x="822" y="397"/>
                    </a:lnTo>
                    <a:lnTo>
                      <a:pt x="822" y="283"/>
                    </a:lnTo>
                    <a:lnTo>
                      <a:pt x="907" y="255"/>
                    </a:lnTo>
                    <a:lnTo>
                      <a:pt x="850" y="170"/>
                    </a:lnTo>
                    <a:lnTo>
                      <a:pt x="879" y="141"/>
                    </a:lnTo>
                    <a:lnTo>
                      <a:pt x="850" y="85"/>
                    </a:lnTo>
                    <a:lnTo>
                      <a:pt x="879" y="56"/>
                    </a:lnTo>
                    <a:lnTo>
                      <a:pt x="850" y="0"/>
                    </a:lnTo>
                    <a:lnTo>
                      <a:pt x="708" y="0"/>
                    </a:lnTo>
                    <a:lnTo>
                      <a:pt x="680" y="28"/>
                    </a:lnTo>
                    <a:lnTo>
                      <a:pt x="708" y="56"/>
                    </a:lnTo>
                    <a:lnTo>
                      <a:pt x="652" y="85"/>
                    </a:lnTo>
                    <a:lnTo>
                      <a:pt x="737" y="113"/>
                    </a:lnTo>
                    <a:lnTo>
                      <a:pt x="794" y="85"/>
                    </a:lnTo>
                    <a:lnTo>
                      <a:pt x="822" y="141"/>
                    </a:lnTo>
                    <a:lnTo>
                      <a:pt x="794" y="170"/>
                    </a:lnTo>
                    <a:lnTo>
                      <a:pt x="737" y="141"/>
                    </a:lnTo>
                    <a:lnTo>
                      <a:pt x="737" y="198"/>
                    </a:lnTo>
                    <a:lnTo>
                      <a:pt x="708" y="283"/>
                    </a:lnTo>
                    <a:lnTo>
                      <a:pt x="680" y="255"/>
                    </a:lnTo>
                    <a:lnTo>
                      <a:pt x="708" y="141"/>
                    </a:lnTo>
                    <a:lnTo>
                      <a:pt x="652" y="141"/>
                    </a:lnTo>
                    <a:lnTo>
                      <a:pt x="595" y="255"/>
                    </a:lnTo>
                    <a:lnTo>
                      <a:pt x="368" y="283"/>
                    </a:lnTo>
                    <a:lnTo>
                      <a:pt x="368" y="425"/>
                    </a:lnTo>
                    <a:lnTo>
                      <a:pt x="340" y="453"/>
                    </a:lnTo>
                    <a:lnTo>
                      <a:pt x="42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227" y="765"/>
                    </a:lnTo>
                    <a:lnTo>
                      <a:pt x="340" y="822"/>
                    </a:lnTo>
                    <a:lnTo>
                      <a:pt x="283" y="879"/>
                    </a:lnTo>
                    <a:lnTo>
                      <a:pt x="227" y="850"/>
                    </a:lnTo>
                    <a:lnTo>
                      <a:pt x="142" y="907"/>
                    </a:lnTo>
                    <a:lnTo>
                      <a:pt x="142" y="992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198" y="1105"/>
                    </a:lnTo>
                    <a:lnTo>
                      <a:pt x="85" y="1105"/>
                    </a:lnTo>
                    <a:lnTo>
                      <a:pt x="85" y="1077"/>
                    </a:lnTo>
                    <a:lnTo>
                      <a:pt x="28" y="992"/>
                    </a:lnTo>
                    <a:lnTo>
                      <a:pt x="0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5081" y="1011"/>
                <a:ext cx="113" cy="85"/>
              </a:xfrm>
              <a:custGeom>
                <a:avLst/>
                <a:gdLst>
                  <a:gd name="T0" fmla="*/ 113 w 113"/>
                  <a:gd name="T1" fmla="*/ 29 h 85"/>
                  <a:gd name="T2" fmla="*/ 57 w 113"/>
                  <a:gd name="T3" fmla="*/ 85 h 85"/>
                  <a:gd name="T4" fmla="*/ 0 w 113"/>
                  <a:gd name="T5" fmla="*/ 29 h 85"/>
                  <a:gd name="T6" fmla="*/ 28 w 113"/>
                  <a:gd name="T7" fmla="*/ 0 h 85"/>
                  <a:gd name="T8" fmla="*/ 113 w 113"/>
                  <a:gd name="T9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113" y="29"/>
                    </a:moveTo>
                    <a:lnTo>
                      <a:pt x="57" y="85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478" y="1266"/>
                <a:ext cx="255" cy="312"/>
              </a:xfrm>
              <a:custGeom>
                <a:avLst/>
                <a:gdLst>
                  <a:gd name="T0" fmla="*/ 0 w 255"/>
                  <a:gd name="T1" fmla="*/ 29 h 312"/>
                  <a:gd name="T2" fmla="*/ 57 w 255"/>
                  <a:gd name="T3" fmla="*/ 85 h 312"/>
                  <a:gd name="T4" fmla="*/ 28 w 255"/>
                  <a:gd name="T5" fmla="*/ 114 h 312"/>
                  <a:gd name="T6" fmla="*/ 28 w 255"/>
                  <a:gd name="T7" fmla="*/ 199 h 312"/>
                  <a:gd name="T8" fmla="*/ 0 w 255"/>
                  <a:gd name="T9" fmla="*/ 255 h 312"/>
                  <a:gd name="T10" fmla="*/ 28 w 255"/>
                  <a:gd name="T11" fmla="*/ 312 h 312"/>
                  <a:gd name="T12" fmla="*/ 85 w 255"/>
                  <a:gd name="T13" fmla="*/ 312 h 312"/>
                  <a:gd name="T14" fmla="*/ 85 w 255"/>
                  <a:gd name="T15" fmla="*/ 255 h 312"/>
                  <a:gd name="T16" fmla="*/ 170 w 255"/>
                  <a:gd name="T17" fmla="*/ 255 h 312"/>
                  <a:gd name="T18" fmla="*/ 170 w 255"/>
                  <a:gd name="T19" fmla="*/ 199 h 312"/>
                  <a:gd name="T20" fmla="*/ 227 w 255"/>
                  <a:gd name="T21" fmla="*/ 199 h 312"/>
                  <a:gd name="T22" fmla="*/ 255 w 255"/>
                  <a:gd name="T23" fmla="*/ 170 h 312"/>
                  <a:gd name="T24" fmla="*/ 198 w 255"/>
                  <a:gd name="T25" fmla="*/ 114 h 312"/>
                  <a:gd name="T26" fmla="*/ 170 w 255"/>
                  <a:gd name="T27" fmla="*/ 142 h 312"/>
                  <a:gd name="T28" fmla="*/ 142 w 255"/>
                  <a:gd name="T29" fmla="*/ 142 h 312"/>
                  <a:gd name="T30" fmla="*/ 170 w 255"/>
                  <a:gd name="T31" fmla="*/ 29 h 312"/>
                  <a:gd name="T32" fmla="*/ 85 w 255"/>
                  <a:gd name="T33" fmla="*/ 0 h 312"/>
                  <a:gd name="T34" fmla="*/ 0 w 255"/>
                  <a:gd name="T35" fmla="*/ 0 h 312"/>
                  <a:gd name="T36" fmla="*/ 0 w 255"/>
                  <a:gd name="T37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312">
                    <a:moveTo>
                      <a:pt x="0" y="29"/>
                    </a:moveTo>
                    <a:lnTo>
                      <a:pt x="57" y="85"/>
                    </a:lnTo>
                    <a:lnTo>
                      <a:pt x="28" y="114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170" y="199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198" y="114"/>
                    </a:lnTo>
                    <a:lnTo>
                      <a:pt x="170" y="142"/>
                    </a:lnTo>
                    <a:lnTo>
                      <a:pt x="142" y="142"/>
                    </a:lnTo>
                    <a:lnTo>
                      <a:pt x="170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486" y="1351"/>
                <a:ext cx="963" cy="652"/>
              </a:xfrm>
              <a:custGeom>
                <a:avLst/>
                <a:gdLst>
                  <a:gd name="T0" fmla="*/ 141 w 963"/>
                  <a:gd name="T1" fmla="*/ 426 h 652"/>
                  <a:gd name="T2" fmla="*/ 113 w 963"/>
                  <a:gd name="T3" fmla="*/ 454 h 652"/>
                  <a:gd name="T4" fmla="*/ 85 w 963"/>
                  <a:gd name="T5" fmla="*/ 454 h 652"/>
                  <a:gd name="T6" fmla="*/ 56 w 963"/>
                  <a:gd name="T7" fmla="*/ 482 h 652"/>
                  <a:gd name="T8" fmla="*/ 28 w 963"/>
                  <a:gd name="T9" fmla="*/ 397 h 652"/>
                  <a:gd name="T10" fmla="*/ 0 w 963"/>
                  <a:gd name="T11" fmla="*/ 369 h 652"/>
                  <a:gd name="T12" fmla="*/ 0 w 963"/>
                  <a:gd name="T13" fmla="*/ 312 h 652"/>
                  <a:gd name="T14" fmla="*/ 56 w 963"/>
                  <a:gd name="T15" fmla="*/ 312 h 652"/>
                  <a:gd name="T16" fmla="*/ 56 w 963"/>
                  <a:gd name="T17" fmla="*/ 256 h 652"/>
                  <a:gd name="T18" fmla="*/ 85 w 963"/>
                  <a:gd name="T19" fmla="*/ 170 h 652"/>
                  <a:gd name="T20" fmla="*/ 28 w 963"/>
                  <a:gd name="T21" fmla="*/ 142 h 652"/>
                  <a:gd name="T22" fmla="*/ 85 w 963"/>
                  <a:gd name="T23" fmla="*/ 85 h 652"/>
                  <a:gd name="T24" fmla="*/ 170 w 963"/>
                  <a:gd name="T25" fmla="*/ 85 h 652"/>
                  <a:gd name="T26" fmla="*/ 141 w 963"/>
                  <a:gd name="T27" fmla="*/ 114 h 652"/>
                  <a:gd name="T28" fmla="*/ 170 w 963"/>
                  <a:gd name="T29" fmla="*/ 142 h 652"/>
                  <a:gd name="T30" fmla="*/ 226 w 963"/>
                  <a:gd name="T31" fmla="*/ 114 h 652"/>
                  <a:gd name="T32" fmla="*/ 255 w 963"/>
                  <a:gd name="T33" fmla="*/ 170 h 652"/>
                  <a:gd name="T34" fmla="*/ 311 w 963"/>
                  <a:gd name="T35" fmla="*/ 170 h 652"/>
                  <a:gd name="T36" fmla="*/ 283 w 963"/>
                  <a:gd name="T37" fmla="*/ 142 h 652"/>
                  <a:gd name="T38" fmla="*/ 340 w 963"/>
                  <a:gd name="T39" fmla="*/ 142 h 652"/>
                  <a:gd name="T40" fmla="*/ 453 w 963"/>
                  <a:gd name="T41" fmla="*/ 57 h 652"/>
                  <a:gd name="T42" fmla="*/ 425 w 963"/>
                  <a:gd name="T43" fmla="*/ 29 h 652"/>
                  <a:gd name="T44" fmla="*/ 453 w 963"/>
                  <a:gd name="T45" fmla="*/ 0 h 652"/>
                  <a:gd name="T46" fmla="*/ 538 w 963"/>
                  <a:gd name="T47" fmla="*/ 57 h 652"/>
                  <a:gd name="T48" fmla="*/ 510 w 963"/>
                  <a:gd name="T49" fmla="*/ 85 h 652"/>
                  <a:gd name="T50" fmla="*/ 482 w 963"/>
                  <a:gd name="T51" fmla="*/ 85 h 652"/>
                  <a:gd name="T52" fmla="*/ 453 w 963"/>
                  <a:gd name="T53" fmla="*/ 170 h 652"/>
                  <a:gd name="T54" fmla="*/ 482 w 963"/>
                  <a:gd name="T55" fmla="*/ 199 h 652"/>
                  <a:gd name="T56" fmla="*/ 510 w 963"/>
                  <a:gd name="T57" fmla="*/ 199 h 652"/>
                  <a:gd name="T58" fmla="*/ 595 w 963"/>
                  <a:gd name="T59" fmla="*/ 256 h 652"/>
                  <a:gd name="T60" fmla="*/ 680 w 963"/>
                  <a:gd name="T61" fmla="*/ 227 h 652"/>
                  <a:gd name="T62" fmla="*/ 765 w 963"/>
                  <a:gd name="T63" fmla="*/ 142 h 652"/>
                  <a:gd name="T64" fmla="*/ 850 w 963"/>
                  <a:gd name="T65" fmla="*/ 227 h 652"/>
                  <a:gd name="T66" fmla="*/ 878 w 963"/>
                  <a:gd name="T67" fmla="*/ 170 h 652"/>
                  <a:gd name="T68" fmla="*/ 878 w 963"/>
                  <a:gd name="T69" fmla="*/ 114 h 652"/>
                  <a:gd name="T70" fmla="*/ 963 w 963"/>
                  <a:gd name="T71" fmla="*/ 114 h 652"/>
                  <a:gd name="T72" fmla="*/ 935 w 963"/>
                  <a:gd name="T73" fmla="*/ 284 h 652"/>
                  <a:gd name="T74" fmla="*/ 878 w 963"/>
                  <a:gd name="T75" fmla="*/ 341 h 652"/>
                  <a:gd name="T76" fmla="*/ 822 w 963"/>
                  <a:gd name="T77" fmla="*/ 511 h 652"/>
                  <a:gd name="T78" fmla="*/ 907 w 963"/>
                  <a:gd name="T79" fmla="*/ 624 h 652"/>
                  <a:gd name="T80" fmla="*/ 878 w 963"/>
                  <a:gd name="T81" fmla="*/ 652 h 652"/>
                  <a:gd name="T82" fmla="*/ 822 w 963"/>
                  <a:gd name="T83" fmla="*/ 624 h 652"/>
                  <a:gd name="T84" fmla="*/ 822 w 963"/>
                  <a:gd name="T85" fmla="*/ 596 h 652"/>
                  <a:gd name="T86" fmla="*/ 737 w 963"/>
                  <a:gd name="T87" fmla="*/ 624 h 652"/>
                  <a:gd name="T88" fmla="*/ 652 w 963"/>
                  <a:gd name="T89" fmla="*/ 539 h 652"/>
                  <a:gd name="T90" fmla="*/ 623 w 963"/>
                  <a:gd name="T91" fmla="*/ 454 h 652"/>
                  <a:gd name="T92" fmla="*/ 595 w 963"/>
                  <a:gd name="T93" fmla="*/ 426 h 652"/>
                  <a:gd name="T94" fmla="*/ 510 w 963"/>
                  <a:gd name="T95" fmla="*/ 426 h 652"/>
                  <a:gd name="T96" fmla="*/ 453 w 963"/>
                  <a:gd name="T97" fmla="*/ 454 h 652"/>
                  <a:gd name="T98" fmla="*/ 425 w 963"/>
                  <a:gd name="T99" fmla="*/ 397 h 652"/>
                  <a:gd name="T100" fmla="*/ 396 w 963"/>
                  <a:gd name="T101" fmla="*/ 397 h 652"/>
                  <a:gd name="T102" fmla="*/ 283 w 963"/>
                  <a:gd name="T103" fmla="*/ 284 h 652"/>
                  <a:gd name="T104" fmla="*/ 283 w 963"/>
                  <a:gd name="T105" fmla="*/ 312 h 652"/>
                  <a:gd name="T106" fmla="*/ 255 w 963"/>
                  <a:gd name="T107" fmla="*/ 312 h 652"/>
                  <a:gd name="T108" fmla="*/ 255 w 963"/>
                  <a:gd name="T109" fmla="*/ 369 h 652"/>
                  <a:gd name="T110" fmla="*/ 198 w 963"/>
                  <a:gd name="T111" fmla="*/ 341 h 652"/>
                  <a:gd name="T112" fmla="*/ 141 w 963"/>
                  <a:gd name="T113" fmla="*/ 42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3" h="652">
                    <a:moveTo>
                      <a:pt x="141" y="426"/>
                    </a:moveTo>
                    <a:lnTo>
                      <a:pt x="113" y="454"/>
                    </a:lnTo>
                    <a:lnTo>
                      <a:pt x="85" y="454"/>
                    </a:lnTo>
                    <a:lnTo>
                      <a:pt x="56" y="482"/>
                    </a:lnTo>
                    <a:lnTo>
                      <a:pt x="28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6" y="312"/>
                    </a:lnTo>
                    <a:lnTo>
                      <a:pt x="56" y="256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41" y="114"/>
                    </a:lnTo>
                    <a:lnTo>
                      <a:pt x="170" y="142"/>
                    </a:lnTo>
                    <a:lnTo>
                      <a:pt x="226" y="114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283" y="142"/>
                    </a:lnTo>
                    <a:lnTo>
                      <a:pt x="340" y="142"/>
                    </a:lnTo>
                    <a:lnTo>
                      <a:pt x="453" y="57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3" y="170"/>
                    </a:lnTo>
                    <a:lnTo>
                      <a:pt x="482" y="199"/>
                    </a:lnTo>
                    <a:lnTo>
                      <a:pt x="510" y="199"/>
                    </a:lnTo>
                    <a:lnTo>
                      <a:pt x="595" y="256"/>
                    </a:lnTo>
                    <a:lnTo>
                      <a:pt x="680" y="227"/>
                    </a:lnTo>
                    <a:lnTo>
                      <a:pt x="765" y="142"/>
                    </a:lnTo>
                    <a:lnTo>
                      <a:pt x="850" y="227"/>
                    </a:lnTo>
                    <a:lnTo>
                      <a:pt x="878" y="170"/>
                    </a:lnTo>
                    <a:lnTo>
                      <a:pt x="878" y="114"/>
                    </a:lnTo>
                    <a:lnTo>
                      <a:pt x="963" y="114"/>
                    </a:lnTo>
                    <a:lnTo>
                      <a:pt x="935" y="284"/>
                    </a:lnTo>
                    <a:lnTo>
                      <a:pt x="878" y="341"/>
                    </a:lnTo>
                    <a:lnTo>
                      <a:pt x="822" y="511"/>
                    </a:lnTo>
                    <a:lnTo>
                      <a:pt x="907" y="624"/>
                    </a:lnTo>
                    <a:lnTo>
                      <a:pt x="878" y="652"/>
                    </a:lnTo>
                    <a:lnTo>
                      <a:pt x="822" y="624"/>
                    </a:lnTo>
                    <a:lnTo>
                      <a:pt x="822" y="596"/>
                    </a:lnTo>
                    <a:lnTo>
                      <a:pt x="737" y="624"/>
                    </a:lnTo>
                    <a:lnTo>
                      <a:pt x="652" y="539"/>
                    </a:lnTo>
                    <a:lnTo>
                      <a:pt x="623" y="454"/>
                    </a:lnTo>
                    <a:lnTo>
                      <a:pt x="595" y="426"/>
                    </a:lnTo>
                    <a:lnTo>
                      <a:pt x="510" y="426"/>
                    </a:lnTo>
                    <a:lnTo>
                      <a:pt x="453" y="454"/>
                    </a:lnTo>
                    <a:lnTo>
                      <a:pt x="425" y="397"/>
                    </a:lnTo>
                    <a:lnTo>
                      <a:pt x="396" y="397"/>
                    </a:lnTo>
                    <a:lnTo>
                      <a:pt x="283" y="284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255" y="369"/>
                    </a:lnTo>
                    <a:lnTo>
                      <a:pt x="198" y="341"/>
                    </a:lnTo>
                    <a:lnTo>
                      <a:pt x="141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741" y="1947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85 w 283"/>
                  <a:gd name="T3" fmla="*/ 227 h 340"/>
                  <a:gd name="T4" fmla="*/ 28 w 283"/>
                  <a:gd name="T5" fmla="*/ 227 h 340"/>
                  <a:gd name="T6" fmla="*/ 28 w 283"/>
                  <a:gd name="T7" fmla="*/ 170 h 340"/>
                  <a:gd name="T8" fmla="*/ 0 w 283"/>
                  <a:gd name="T9" fmla="*/ 141 h 340"/>
                  <a:gd name="T10" fmla="*/ 28 w 283"/>
                  <a:gd name="T11" fmla="*/ 28 h 340"/>
                  <a:gd name="T12" fmla="*/ 85 w 283"/>
                  <a:gd name="T13" fmla="*/ 56 h 340"/>
                  <a:gd name="T14" fmla="*/ 141 w 283"/>
                  <a:gd name="T15" fmla="*/ 0 h 340"/>
                  <a:gd name="T16" fmla="*/ 227 w 283"/>
                  <a:gd name="T17" fmla="*/ 56 h 340"/>
                  <a:gd name="T18" fmla="*/ 255 w 283"/>
                  <a:gd name="T19" fmla="*/ 56 h 340"/>
                  <a:gd name="T20" fmla="*/ 255 w 283"/>
                  <a:gd name="T21" fmla="*/ 113 h 340"/>
                  <a:gd name="T22" fmla="*/ 227 w 283"/>
                  <a:gd name="T23" fmla="*/ 170 h 340"/>
                  <a:gd name="T24" fmla="*/ 283 w 283"/>
                  <a:gd name="T25" fmla="*/ 227 h 340"/>
                  <a:gd name="T26" fmla="*/ 198 w 283"/>
                  <a:gd name="T27" fmla="*/ 283 h 340"/>
                  <a:gd name="T28" fmla="*/ 198 w 283"/>
                  <a:gd name="T29" fmla="*/ 312 h 340"/>
                  <a:gd name="T30" fmla="*/ 85 w 283"/>
                  <a:gd name="T3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41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41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283" y="227"/>
                    </a:lnTo>
                    <a:lnTo>
                      <a:pt x="198" y="283"/>
                    </a:lnTo>
                    <a:lnTo>
                      <a:pt x="198" y="312"/>
                    </a:lnTo>
                    <a:lnTo>
                      <a:pt x="85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1635"/>
                <a:ext cx="1361" cy="1417"/>
              </a:xfrm>
              <a:custGeom>
                <a:avLst/>
                <a:gdLst>
                  <a:gd name="T0" fmla="*/ 1247 w 1361"/>
                  <a:gd name="T1" fmla="*/ 992 h 1417"/>
                  <a:gd name="T2" fmla="*/ 1219 w 1361"/>
                  <a:gd name="T3" fmla="*/ 1219 h 1417"/>
                  <a:gd name="T4" fmla="*/ 1134 w 1361"/>
                  <a:gd name="T5" fmla="*/ 1304 h 1417"/>
                  <a:gd name="T6" fmla="*/ 1049 w 1361"/>
                  <a:gd name="T7" fmla="*/ 1332 h 1417"/>
                  <a:gd name="T8" fmla="*/ 992 w 1361"/>
                  <a:gd name="T9" fmla="*/ 1361 h 1417"/>
                  <a:gd name="T10" fmla="*/ 935 w 1361"/>
                  <a:gd name="T11" fmla="*/ 1389 h 1417"/>
                  <a:gd name="T12" fmla="*/ 879 w 1361"/>
                  <a:gd name="T13" fmla="*/ 1361 h 1417"/>
                  <a:gd name="T14" fmla="*/ 822 w 1361"/>
                  <a:gd name="T15" fmla="*/ 1304 h 1417"/>
                  <a:gd name="T16" fmla="*/ 850 w 1361"/>
                  <a:gd name="T17" fmla="*/ 1191 h 1417"/>
                  <a:gd name="T18" fmla="*/ 850 w 1361"/>
                  <a:gd name="T19" fmla="*/ 1134 h 1417"/>
                  <a:gd name="T20" fmla="*/ 907 w 1361"/>
                  <a:gd name="T21" fmla="*/ 964 h 1417"/>
                  <a:gd name="T22" fmla="*/ 709 w 1361"/>
                  <a:gd name="T23" fmla="*/ 964 h 1417"/>
                  <a:gd name="T24" fmla="*/ 652 w 1361"/>
                  <a:gd name="T25" fmla="*/ 935 h 1417"/>
                  <a:gd name="T26" fmla="*/ 652 w 1361"/>
                  <a:gd name="T27" fmla="*/ 1077 h 1417"/>
                  <a:gd name="T28" fmla="*/ 567 w 1361"/>
                  <a:gd name="T29" fmla="*/ 1134 h 1417"/>
                  <a:gd name="T30" fmla="*/ 510 w 1361"/>
                  <a:gd name="T31" fmla="*/ 1162 h 1417"/>
                  <a:gd name="T32" fmla="*/ 425 w 1361"/>
                  <a:gd name="T33" fmla="*/ 1077 h 1417"/>
                  <a:gd name="T34" fmla="*/ 567 w 1361"/>
                  <a:gd name="T35" fmla="*/ 1049 h 1417"/>
                  <a:gd name="T36" fmla="*/ 567 w 1361"/>
                  <a:gd name="T37" fmla="*/ 964 h 1417"/>
                  <a:gd name="T38" fmla="*/ 453 w 1361"/>
                  <a:gd name="T39" fmla="*/ 850 h 1417"/>
                  <a:gd name="T40" fmla="*/ 425 w 1361"/>
                  <a:gd name="T41" fmla="*/ 765 h 1417"/>
                  <a:gd name="T42" fmla="*/ 510 w 1361"/>
                  <a:gd name="T43" fmla="*/ 624 h 1417"/>
                  <a:gd name="T44" fmla="*/ 539 w 1361"/>
                  <a:gd name="T45" fmla="*/ 482 h 1417"/>
                  <a:gd name="T46" fmla="*/ 539 w 1361"/>
                  <a:gd name="T47" fmla="*/ 368 h 1417"/>
                  <a:gd name="T48" fmla="*/ 340 w 1361"/>
                  <a:gd name="T49" fmla="*/ 340 h 1417"/>
                  <a:gd name="T50" fmla="*/ 340 w 1361"/>
                  <a:gd name="T51" fmla="*/ 539 h 1417"/>
                  <a:gd name="T52" fmla="*/ 340 w 1361"/>
                  <a:gd name="T53" fmla="*/ 737 h 1417"/>
                  <a:gd name="T54" fmla="*/ 312 w 1361"/>
                  <a:gd name="T55" fmla="*/ 652 h 1417"/>
                  <a:gd name="T56" fmla="*/ 142 w 1361"/>
                  <a:gd name="T57" fmla="*/ 624 h 1417"/>
                  <a:gd name="T58" fmla="*/ 28 w 1361"/>
                  <a:gd name="T59" fmla="*/ 624 h 1417"/>
                  <a:gd name="T60" fmla="*/ 0 w 1361"/>
                  <a:gd name="T61" fmla="*/ 510 h 1417"/>
                  <a:gd name="T62" fmla="*/ 0 w 1361"/>
                  <a:gd name="T63" fmla="*/ 482 h 1417"/>
                  <a:gd name="T64" fmla="*/ 113 w 1361"/>
                  <a:gd name="T65" fmla="*/ 368 h 1417"/>
                  <a:gd name="T66" fmla="*/ 198 w 1361"/>
                  <a:gd name="T67" fmla="*/ 198 h 1417"/>
                  <a:gd name="T68" fmla="*/ 312 w 1361"/>
                  <a:gd name="T69" fmla="*/ 85 h 1417"/>
                  <a:gd name="T70" fmla="*/ 340 w 1361"/>
                  <a:gd name="T71" fmla="*/ 0 h 1417"/>
                  <a:gd name="T72" fmla="*/ 510 w 1361"/>
                  <a:gd name="T73" fmla="*/ 170 h 1417"/>
                  <a:gd name="T74" fmla="*/ 680 w 1361"/>
                  <a:gd name="T75" fmla="*/ 170 h 1417"/>
                  <a:gd name="T76" fmla="*/ 879 w 1361"/>
                  <a:gd name="T77" fmla="*/ 312 h 1417"/>
                  <a:gd name="T78" fmla="*/ 964 w 1361"/>
                  <a:gd name="T79" fmla="*/ 340 h 1417"/>
                  <a:gd name="T80" fmla="*/ 1077 w 1361"/>
                  <a:gd name="T81" fmla="*/ 539 h 1417"/>
                  <a:gd name="T82" fmla="*/ 1106 w 1361"/>
                  <a:gd name="T83" fmla="*/ 765 h 1417"/>
                  <a:gd name="T84" fmla="*/ 1361 w 1361"/>
                  <a:gd name="T85" fmla="*/ 87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1" h="1417">
                    <a:moveTo>
                      <a:pt x="1361" y="879"/>
                    </a:moveTo>
                    <a:lnTo>
                      <a:pt x="1276" y="935"/>
                    </a:lnTo>
                    <a:lnTo>
                      <a:pt x="1247" y="992"/>
                    </a:lnTo>
                    <a:lnTo>
                      <a:pt x="1219" y="1106"/>
                    </a:lnTo>
                    <a:lnTo>
                      <a:pt x="1247" y="1191"/>
                    </a:lnTo>
                    <a:lnTo>
                      <a:pt x="1219" y="1219"/>
                    </a:lnTo>
                    <a:lnTo>
                      <a:pt x="1247" y="1247"/>
                    </a:lnTo>
                    <a:lnTo>
                      <a:pt x="1162" y="1304"/>
                    </a:lnTo>
                    <a:lnTo>
                      <a:pt x="1134" y="1304"/>
                    </a:lnTo>
                    <a:lnTo>
                      <a:pt x="1077" y="1361"/>
                    </a:lnTo>
                    <a:lnTo>
                      <a:pt x="1020" y="1361"/>
                    </a:lnTo>
                    <a:lnTo>
                      <a:pt x="1049" y="1332"/>
                    </a:lnTo>
                    <a:lnTo>
                      <a:pt x="1020" y="1276"/>
                    </a:lnTo>
                    <a:lnTo>
                      <a:pt x="992" y="1276"/>
                    </a:lnTo>
                    <a:lnTo>
                      <a:pt x="992" y="1361"/>
                    </a:lnTo>
                    <a:lnTo>
                      <a:pt x="935" y="1304"/>
                    </a:lnTo>
                    <a:lnTo>
                      <a:pt x="879" y="1304"/>
                    </a:lnTo>
                    <a:lnTo>
                      <a:pt x="935" y="1389"/>
                    </a:lnTo>
                    <a:lnTo>
                      <a:pt x="879" y="1417"/>
                    </a:lnTo>
                    <a:lnTo>
                      <a:pt x="850" y="1389"/>
                    </a:lnTo>
                    <a:lnTo>
                      <a:pt x="879" y="1361"/>
                    </a:lnTo>
                    <a:lnTo>
                      <a:pt x="794" y="1361"/>
                    </a:lnTo>
                    <a:lnTo>
                      <a:pt x="794" y="1332"/>
                    </a:lnTo>
                    <a:lnTo>
                      <a:pt x="822" y="1304"/>
                    </a:lnTo>
                    <a:lnTo>
                      <a:pt x="794" y="1276"/>
                    </a:lnTo>
                    <a:lnTo>
                      <a:pt x="765" y="1162"/>
                    </a:lnTo>
                    <a:lnTo>
                      <a:pt x="850" y="1191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850" y="1134"/>
                    </a:lnTo>
                    <a:lnTo>
                      <a:pt x="907" y="1077"/>
                    </a:lnTo>
                    <a:lnTo>
                      <a:pt x="879" y="1049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765" y="1077"/>
                    </a:lnTo>
                    <a:lnTo>
                      <a:pt x="709" y="964"/>
                    </a:lnTo>
                    <a:lnTo>
                      <a:pt x="737" y="879"/>
                    </a:lnTo>
                    <a:lnTo>
                      <a:pt x="652" y="879"/>
                    </a:lnTo>
                    <a:lnTo>
                      <a:pt x="652" y="935"/>
                    </a:lnTo>
                    <a:lnTo>
                      <a:pt x="624" y="964"/>
                    </a:lnTo>
                    <a:lnTo>
                      <a:pt x="680" y="992"/>
                    </a:lnTo>
                    <a:lnTo>
                      <a:pt x="652" y="1077"/>
                    </a:lnTo>
                    <a:lnTo>
                      <a:pt x="624" y="1077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39" y="1106"/>
                    </a:lnTo>
                    <a:lnTo>
                      <a:pt x="510" y="1106"/>
                    </a:lnTo>
                    <a:lnTo>
                      <a:pt x="510" y="1162"/>
                    </a:lnTo>
                    <a:lnTo>
                      <a:pt x="453" y="1191"/>
                    </a:lnTo>
                    <a:lnTo>
                      <a:pt x="482" y="1106"/>
                    </a:lnTo>
                    <a:lnTo>
                      <a:pt x="425" y="1077"/>
                    </a:lnTo>
                    <a:lnTo>
                      <a:pt x="453" y="992"/>
                    </a:lnTo>
                    <a:lnTo>
                      <a:pt x="510" y="1049"/>
                    </a:lnTo>
                    <a:lnTo>
                      <a:pt x="567" y="1049"/>
                    </a:lnTo>
                    <a:lnTo>
                      <a:pt x="567" y="992"/>
                    </a:lnTo>
                    <a:lnTo>
                      <a:pt x="595" y="992"/>
                    </a:lnTo>
                    <a:lnTo>
                      <a:pt x="567" y="964"/>
                    </a:lnTo>
                    <a:lnTo>
                      <a:pt x="539" y="879"/>
                    </a:lnTo>
                    <a:lnTo>
                      <a:pt x="482" y="907"/>
                    </a:lnTo>
                    <a:lnTo>
                      <a:pt x="453" y="850"/>
                    </a:lnTo>
                    <a:lnTo>
                      <a:pt x="368" y="879"/>
                    </a:lnTo>
                    <a:lnTo>
                      <a:pt x="368" y="822"/>
                    </a:lnTo>
                    <a:lnTo>
                      <a:pt x="425" y="765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510" y="624"/>
                    </a:lnTo>
                    <a:lnTo>
                      <a:pt x="510" y="595"/>
                    </a:lnTo>
                    <a:lnTo>
                      <a:pt x="595" y="539"/>
                    </a:lnTo>
                    <a:lnTo>
                      <a:pt x="539" y="482"/>
                    </a:lnTo>
                    <a:lnTo>
                      <a:pt x="567" y="425"/>
                    </a:lnTo>
                    <a:lnTo>
                      <a:pt x="567" y="368"/>
                    </a:lnTo>
                    <a:lnTo>
                      <a:pt x="539" y="368"/>
                    </a:lnTo>
                    <a:lnTo>
                      <a:pt x="453" y="312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12" y="453"/>
                    </a:lnTo>
                    <a:lnTo>
                      <a:pt x="340" y="482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652"/>
                    </a:lnTo>
                    <a:lnTo>
                      <a:pt x="28" y="624"/>
                    </a:lnTo>
                    <a:lnTo>
                      <a:pt x="28" y="595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57" y="453"/>
                    </a:lnTo>
                    <a:lnTo>
                      <a:pt x="85" y="312"/>
                    </a:lnTo>
                    <a:lnTo>
                      <a:pt x="113" y="368"/>
                    </a:lnTo>
                    <a:lnTo>
                      <a:pt x="170" y="340"/>
                    </a:lnTo>
                    <a:lnTo>
                      <a:pt x="142" y="255"/>
                    </a:lnTo>
                    <a:lnTo>
                      <a:pt x="198" y="198"/>
                    </a:lnTo>
                    <a:lnTo>
                      <a:pt x="198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09" y="255"/>
                    </a:lnTo>
                    <a:lnTo>
                      <a:pt x="794" y="340"/>
                    </a:lnTo>
                    <a:lnTo>
                      <a:pt x="879" y="312"/>
                    </a:lnTo>
                    <a:lnTo>
                      <a:pt x="879" y="340"/>
                    </a:lnTo>
                    <a:lnTo>
                      <a:pt x="935" y="368"/>
                    </a:lnTo>
                    <a:lnTo>
                      <a:pt x="964" y="340"/>
                    </a:lnTo>
                    <a:lnTo>
                      <a:pt x="1020" y="425"/>
                    </a:lnTo>
                    <a:lnTo>
                      <a:pt x="1106" y="482"/>
                    </a:lnTo>
                    <a:lnTo>
                      <a:pt x="1077" y="539"/>
                    </a:lnTo>
                    <a:lnTo>
                      <a:pt x="1077" y="652"/>
                    </a:lnTo>
                    <a:lnTo>
                      <a:pt x="1106" y="680"/>
                    </a:lnTo>
                    <a:lnTo>
                      <a:pt x="1106" y="765"/>
                    </a:lnTo>
                    <a:lnTo>
                      <a:pt x="1191" y="822"/>
                    </a:lnTo>
                    <a:lnTo>
                      <a:pt x="1219" y="794"/>
                    </a:lnTo>
                    <a:lnTo>
                      <a:pt x="1361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48" y="2485"/>
                <a:ext cx="482" cy="341"/>
              </a:xfrm>
              <a:custGeom>
                <a:avLst/>
                <a:gdLst>
                  <a:gd name="T0" fmla="*/ 28 w 482"/>
                  <a:gd name="T1" fmla="*/ 341 h 341"/>
                  <a:gd name="T2" fmla="*/ 0 w 482"/>
                  <a:gd name="T3" fmla="*/ 256 h 341"/>
                  <a:gd name="T4" fmla="*/ 28 w 482"/>
                  <a:gd name="T5" fmla="*/ 142 h 341"/>
                  <a:gd name="T6" fmla="*/ 57 w 482"/>
                  <a:gd name="T7" fmla="*/ 85 h 341"/>
                  <a:gd name="T8" fmla="*/ 142 w 482"/>
                  <a:gd name="T9" fmla="*/ 29 h 341"/>
                  <a:gd name="T10" fmla="*/ 198 w 482"/>
                  <a:gd name="T11" fmla="*/ 57 h 341"/>
                  <a:gd name="T12" fmla="*/ 397 w 482"/>
                  <a:gd name="T13" fmla="*/ 0 h 341"/>
                  <a:gd name="T14" fmla="*/ 425 w 482"/>
                  <a:gd name="T15" fmla="*/ 142 h 341"/>
                  <a:gd name="T16" fmla="*/ 482 w 482"/>
                  <a:gd name="T17" fmla="*/ 199 h 341"/>
                  <a:gd name="T18" fmla="*/ 454 w 482"/>
                  <a:gd name="T19" fmla="*/ 284 h 341"/>
                  <a:gd name="T20" fmla="*/ 397 w 482"/>
                  <a:gd name="T21" fmla="*/ 284 h 341"/>
                  <a:gd name="T22" fmla="*/ 340 w 482"/>
                  <a:gd name="T23" fmla="*/ 312 h 341"/>
                  <a:gd name="T24" fmla="*/ 283 w 482"/>
                  <a:gd name="T25" fmla="*/ 284 h 341"/>
                  <a:gd name="T26" fmla="*/ 142 w 482"/>
                  <a:gd name="T27" fmla="*/ 341 h 341"/>
                  <a:gd name="T28" fmla="*/ 85 w 482"/>
                  <a:gd name="T29" fmla="*/ 284 h 341"/>
                  <a:gd name="T30" fmla="*/ 28 w 482"/>
                  <a:gd name="T3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341">
                    <a:moveTo>
                      <a:pt x="28" y="341"/>
                    </a:moveTo>
                    <a:lnTo>
                      <a:pt x="0" y="256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142" y="29"/>
                    </a:lnTo>
                    <a:lnTo>
                      <a:pt x="198" y="57"/>
                    </a:lnTo>
                    <a:lnTo>
                      <a:pt x="397" y="0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40" y="312"/>
                    </a:lnTo>
                    <a:lnTo>
                      <a:pt x="283" y="284"/>
                    </a:lnTo>
                    <a:lnTo>
                      <a:pt x="142" y="341"/>
                    </a:lnTo>
                    <a:lnTo>
                      <a:pt x="85" y="284"/>
                    </a:lnTo>
                    <a:lnTo>
                      <a:pt x="28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4344" y="2996"/>
                <a:ext cx="482" cy="311"/>
              </a:xfrm>
              <a:custGeom>
                <a:avLst/>
                <a:gdLst>
                  <a:gd name="T0" fmla="*/ 425 w 482"/>
                  <a:gd name="T1" fmla="*/ 198 h 311"/>
                  <a:gd name="T2" fmla="*/ 453 w 482"/>
                  <a:gd name="T3" fmla="*/ 141 h 311"/>
                  <a:gd name="T4" fmla="*/ 425 w 482"/>
                  <a:gd name="T5" fmla="*/ 113 h 311"/>
                  <a:gd name="T6" fmla="*/ 425 w 482"/>
                  <a:gd name="T7" fmla="*/ 56 h 311"/>
                  <a:gd name="T8" fmla="*/ 482 w 482"/>
                  <a:gd name="T9" fmla="*/ 28 h 311"/>
                  <a:gd name="T10" fmla="*/ 453 w 482"/>
                  <a:gd name="T11" fmla="*/ 0 h 311"/>
                  <a:gd name="T12" fmla="*/ 368 w 482"/>
                  <a:gd name="T13" fmla="*/ 28 h 311"/>
                  <a:gd name="T14" fmla="*/ 312 w 482"/>
                  <a:gd name="T15" fmla="*/ 0 h 311"/>
                  <a:gd name="T16" fmla="*/ 227 w 482"/>
                  <a:gd name="T17" fmla="*/ 170 h 311"/>
                  <a:gd name="T18" fmla="*/ 142 w 482"/>
                  <a:gd name="T19" fmla="*/ 170 h 311"/>
                  <a:gd name="T20" fmla="*/ 113 w 482"/>
                  <a:gd name="T21" fmla="*/ 198 h 311"/>
                  <a:gd name="T22" fmla="*/ 170 w 482"/>
                  <a:gd name="T23" fmla="*/ 226 h 311"/>
                  <a:gd name="T24" fmla="*/ 113 w 482"/>
                  <a:gd name="T25" fmla="*/ 283 h 311"/>
                  <a:gd name="T26" fmla="*/ 57 w 482"/>
                  <a:gd name="T27" fmla="*/ 255 h 311"/>
                  <a:gd name="T28" fmla="*/ 0 w 482"/>
                  <a:gd name="T29" fmla="*/ 283 h 311"/>
                  <a:gd name="T30" fmla="*/ 113 w 482"/>
                  <a:gd name="T31" fmla="*/ 311 h 311"/>
                  <a:gd name="T32" fmla="*/ 198 w 482"/>
                  <a:gd name="T33" fmla="*/ 283 h 311"/>
                  <a:gd name="T34" fmla="*/ 255 w 482"/>
                  <a:gd name="T35" fmla="*/ 226 h 311"/>
                  <a:gd name="T36" fmla="*/ 255 w 482"/>
                  <a:gd name="T37" fmla="*/ 198 h 311"/>
                  <a:gd name="T38" fmla="*/ 340 w 482"/>
                  <a:gd name="T39" fmla="*/ 198 h 311"/>
                  <a:gd name="T40" fmla="*/ 340 w 482"/>
                  <a:gd name="T41" fmla="*/ 170 h 311"/>
                  <a:gd name="T42" fmla="*/ 397 w 482"/>
                  <a:gd name="T43" fmla="*/ 170 h 311"/>
                  <a:gd name="T44" fmla="*/ 397 w 482"/>
                  <a:gd name="T45" fmla="*/ 141 h 311"/>
                  <a:gd name="T46" fmla="*/ 425 w 482"/>
                  <a:gd name="T47" fmla="*/ 1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82" h="311">
                    <a:moveTo>
                      <a:pt x="425" y="198"/>
                    </a:moveTo>
                    <a:lnTo>
                      <a:pt x="453" y="141"/>
                    </a:lnTo>
                    <a:lnTo>
                      <a:pt x="425" y="113"/>
                    </a:lnTo>
                    <a:lnTo>
                      <a:pt x="425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368" y="28"/>
                    </a:lnTo>
                    <a:lnTo>
                      <a:pt x="312" y="0"/>
                    </a:lnTo>
                    <a:lnTo>
                      <a:pt x="227" y="170"/>
                    </a:lnTo>
                    <a:lnTo>
                      <a:pt x="142" y="170"/>
                    </a:lnTo>
                    <a:lnTo>
                      <a:pt x="113" y="198"/>
                    </a:lnTo>
                    <a:lnTo>
                      <a:pt x="170" y="226"/>
                    </a:lnTo>
                    <a:lnTo>
                      <a:pt x="113" y="283"/>
                    </a:lnTo>
                    <a:lnTo>
                      <a:pt x="57" y="255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198" y="283"/>
                    </a:lnTo>
                    <a:lnTo>
                      <a:pt x="255" y="226"/>
                    </a:lnTo>
                    <a:lnTo>
                      <a:pt x="255" y="198"/>
                    </a:lnTo>
                    <a:lnTo>
                      <a:pt x="340" y="198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41"/>
                    </a:lnTo>
                    <a:lnTo>
                      <a:pt x="425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875" y="3676"/>
                <a:ext cx="113" cy="142"/>
              </a:xfrm>
              <a:custGeom>
                <a:avLst/>
                <a:gdLst>
                  <a:gd name="T0" fmla="*/ 0 w 113"/>
                  <a:gd name="T1" fmla="*/ 0 h 142"/>
                  <a:gd name="T2" fmla="*/ 28 w 113"/>
                  <a:gd name="T3" fmla="*/ 85 h 142"/>
                  <a:gd name="T4" fmla="*/ 85 w 113"/>
                  <a:gd name="T5" fmla="*/ 142 h 142"/>
                  <a:gd name="T6" fmla="*/ 113 w 113"/>
                  <a:gd name="T7" fmla="*/ 85 h 142"/>
                  <a:gd name="T8" fmla="*/ 85 w 113"/>
                  <a:gd name="T9" fmla="*/ 28 h 142"/>
                  <a:gd name="T10" fmla="*/ 0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0" y="0"/>
                    </a:moveTo>
                    <a:lnTo>
                      <a:pt x="28" y="85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336" y="5434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57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85 w 113"/>
                  <a:gd name="T9" fmla="*/ 85 h 113"/>
                  <a:gd name="T10" fmla="*/ 113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194" y="4952"/>
                <a:ext cx="114" cy="142"/>
              </a:xfrm>
              <a:custGeom>
                <a:avLst/>
                <a:gdLst>
                  <a:gd name="T0" fmla="*/ 114 w 114"/>
                  <a:gd name="T1" fmla="*/ 113 h 142"/>
                  <a:gd name="T2" fmla="*/ 57 w 114"/>
                  <a:gd name="T3" fmla="*/ 142 h 142"/>
                  <a:gd name="T4" fmla="*/ 57 w 114"/>
                  <a:gd name="T5" fmla="*/ 85 h 142"/>
                  <a:gd name="T6" fmla="*/ 0 w 114"/>
                  <a:gd name="T7" fmla="*/ 28 h 142"/>
                  <a:gd name="T8" fmla="*/ 57 w 114"/>
                  <a:gd name="T9" fmla="*/ 0 h 142"/>
                  <a:gd name="T10" fmla="*/ 114 w 114"/>
                  <a:gd name="T11" fmla="*/ 28 h 142"/>
                  <a:gd name="T12" fmla="*/ 114 w 114"/>
                  <a:gd name="T13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114" y="113"/>
                    </a:moveTo>
                    <a:lnTo>
                      <a:pt x="57" y="142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279" y="4725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0 w 114"/>
                  <a:gd name="T3" fmla="*/ 0 h 142"/>
                  <a:gd name="T4" fmla="*/ 114 w 114"/>
                  <a:gd name="T5" fmla="*/ 28 h 142"/>
                  <a:gd name="T6" fmla="*/ 114 w 114"/>
                  <a:gd name="T7" fmla="*/ 113 h 142"/>
                  <a:gd name="T8" fmla="*/ 85 w 114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0" y="0"/>
                    </a:lnTo>
                    <a:lnTo>
                      <a:pt x="114" y="28"/>
                    </a:lnTo>
                    <a:lnTo>
                      <a:pt x="114" y="113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939" y="3478"/>
                <a:ext cx="1333" cy="1984"/>
              </a:xfrm>
              <a:custGeom>
                <a:avLst/>
                <a:gdLst>
                  <a:gd name="T0" fmla="*/ 255 w 1333"/>
                  <a:gd name="T1" fmla="*/ 1927 h 1984"/>
                  <a:gd name="T2" fmla="*/ 369 w 1333"/>
                  <a:gd name="T3" fmla="*/ 1842 h 1984"/>
                  <a:gd name="T4" fmla="*/ 454 w 1333"/>
                  <a:gd name="T5" fmla="*/ 1757 h 1984"/>
                  <a:gd name="T6" fmla="*/ 567 w 1333"/>
                  <a:gd name="T7" fmla="*/ 1530 h 1984"/>
                  <a:gd name="T8" fmla="*/ 596 w 1333"/>
                  <a:gd name="T9" fmla="*/ 1389 h 1984"/>
                  <a:gd name="T10" fmla="*/ 510 w 1333"/>
                  <a:gd name="T11" fmla="*/ 1389 h 1984"/>
                  <a:gd name="T12" fmla="*/ 567 w 1333"/>
                  <a:gd name="T13" fmla="*/ 1332 h 1984"/>
                  <a:gd name="T14" fmla="*/ 652 w 1333"/>
                  <a:gd name="T15" fmla="*/ 1275 h 1984"/>
                  <a:gd name="T16" fmla="*/ 652 w 1333"/>
                  <a:gd name="T17" fmla="*/ 1389 h 1984"/>
                  <a:gd name="T18" fmla="*/ 737 w 1333"/>
                  <a:gd name="T19" fmla="*/ 1304 h 1984"/>
                  <a:gd name="T20" fmla="*/ 851 w 1333"/>
                  <a:gd name="T21" fmla="*/ 1105 h 1984"/>
                  <a:gd name="T22" fmla="*/ 737 w 1333"/>
                  <a:gd name="T23" fmla="*/ 1190 h 1984"/>
                  <a:gd name="T24" fmla="*/ 596 w 1333"/>
                  <a:gd name="T25" fmla="*/ 1219 h 1984"/>
                  <a:gd name="T26" fmla="*/ 681 w 1333"/>
                  <a:gd name="T27" fmla="*/ 1162 h 1984"/>
                  <a:gd name="T28" fmla="*/ 624 w 1333"/>
                  <a:gd name="T29" fmla="*/ 1105 h 1984"/>
                  <a:gd name="T30" fmla="*/ 596 w 1333"/>
                  <a:gd name="T31" fmla="*/ 1020 h 1984"/>
                  <a:gd name="T32" fmla="*/ 482 w 1333"/>
                  <a:gd name="T33" fmla="*/ 1020 h 1984"/>
                  <a:gd name="T34" fmla="*/ 539 w 1333"/>
                  <a:gd name="T35" fmla="*/ 907 h 1984"/>
                  <a:gd name="T36" fmla="*/ 454 w 1333"/>
                  <a:gd name="T37" fmla="*/ 850 h 1984"/>
                  <a:gd name="T38" fmla="*/ 425 w 1333"/>
                  <a:gd name="T39" fmla="*/ 737 h 1984"/>
                  <a:gd name="T40" fmla="*/ 369 w 1333"/>
                  <a:gd name="T41" fmla="*/ 708 h 1984"/>
                  <a:gd name="T42" fmla="*/ 312 w 1333"/>
                  <a:gd name="T43" fmla="*/ 708 h 1984"/>
                  <a:gd name="T44" fmla="*/ 199 w 1333"/>
                  <a:gd name="T45" fmla="*/ 708 h 1984"/>
                  <a:gd name="T46" fmla="*/ 170 w 1333"/>
                  <a:gd name="T47" fmla="*/ 652 h 1984"/>
                  <a:gd name="T48" fmla="*/ 114 w 1333"/>
                  <a:gd name="T49" fmla="*/ 595 h 1984"/>
                  <a:gd name="T50" fmla="*/ 29 w 1333"/>
                  <a:gd name="T51" fmla="*/ 425 h 1984"/>
                  <a:gd name="T52" fmla="*/ 57 w 1333"/>
                  <a:gd name="T53" fmla="*/ 311 h 1984"/>
                  <a:gd name="T54" fmla="*/ 170 w 1333"/>
                  <a:gd name="T55" fmla="*/ 283 h 1984"/>
                  <a:gd name="T56" fmla="*/ 312 w 1333"/>
                  <a:gd name="T57" fmla="*/ 226 h 1984"/>
                  <a:gd name="T58" fmla="*/ 284 w 1333"/>
                  <a:gd name="T59" fmla="*/ 85 h 1984"/>
                  <a:gd name="T60" fmla="*/ 482 w 1333"/>
                  <a:gd name="T61" fmla="*/ 0 h 1984"/>
                  <a:gd name="T62" fmla="*/ 596 w 1333"/>
                  <a:gd name="T63" fmla="*/ 28 h 1984"/>
                  <a:gd name="T64" fmla="*/ 567 w 1333"/>
                  <a:gd name="T65" fmla="*/ 283 h 1984"/>
                  <a:gd name="T66" fmla="*/ 539 w 1333"/>
                  <a:gd name="T67" fmla="*/ 170 h 1984"/>
                  <a:gd name="T68" fmla="*/ 510 w 1333"/>
                  <a:gd name="T69" fmla="*/ 85 h 1984"/>
                  <a:gd name="T70" fmla="*/ 482 w 1333"/>
                  <a:gd name="T71" fmla="*/ 311 h 1984"/>
                  <a:gd name="T72" fmla="*/ 539 w 1333"/>
                  <a:gd name="T73" fmla="*/ 425 h 1984"/>
                  <a:gd name="T74" fmla="*/ 482 w 1333"/>
                  <a:gd name="T75" fmla="*/ 425 h 1984"/>
                  <a:gd name="T76" fmla="*/ 510 w 1333"/>
                  <a:gd name="T77" fmla="*/ 510 h 1984"/>
                  <a:gd name="T78" fmla="*/ 624 w 1333"/>
                  <a:gd name="T79" fmla="*/ 680 h 1984"/>
                  <a:gd name="T80" fmla="*/ 681 w 1333"/>
                  <a:gd name="T81" fmla="*/ 737 h 1984"/>
                  <a:gd name="T82" fmla="*/ 766 w 1333"/>
                  <a:gd name="T83" fmla="*/ 850 h 1984"/>
                  <a:gd name="T84" fmla="*/ 879 w 1333"/>
                  <a:gd name="T85" fmla="*/ 793 h 1984"/>
                  <a:gd name="T86" fmla="*/ 964 w 1333"/>
                  <a:gd name="T87" fmla="*/ 765 h 1984"/>
                  <a:gd name="T88" fmla="*/ 1077 w 1333"/>
                  <a:gd name="T89" fmla="*/ 737 h 1984"/>
                  <a:gd name="T90" fmla="*/ 1163 w 1333"/>
                  <a:gd name="T91" fmla="*/ 737 h 1984"/>
                  <a:gd name="T92" fmla="*/ 1248 w 1333"/>
                  <a:gd name="T93" fmla="*/ 737 h 1984"/>
                  <a:gd name="T94" fmla="*/ 1333 w 1333"/>
                  <a:gd name="T95" fmla="*/ 793 h 1984"/>
                  <a:gd name="T96" fmla="*/ 1304 w 1333"/>
                  <a:gd name="T97" fmla="*/ 935 h 1984"/>
                  <a:gd name="T98" fmla="*/ 1248 w 1333"/>
                  <a:gd name="T99" fmla="*/ 992 h 1984"/>
                  <a:gd name="T100" fmla="*/ 1163 w 1333"/>
                  <a:gd name="T101" fmla="*/ 1105 h 1984"/>
                  <a:gd name="T102" fmla="*/ 1106 w 1333"/>
                  <a:gd name="T103" fmla="*/ 1162 h 1984"/>
                  <a:gd name="T104" fmla="*/ 1106 w 1333"/>
                  <a:gd name="T105" fmla="*/ 1247 h 1984"/>
                  <a:gd name="T106" fmla="*/ 1049 w 1333"/>
                  <a:gd name="T107" fmla="*/ 1275 h 1984"/>
                  <a:gd name="T108" fmla="*/ 992 w 1333"/>
                  <a:gd name="T109" fmla="*/ 1332 h 1984"/>
                  <a:gd name="T110" fmla="*/ 851 w 1333"/>
                  <a:gd name="T111" fmla="*/ 1559 h 1984"/>
                  <a:gd name="T112" fmla="*/ 737 w 1333"/>
                  <a:gd name="T113" fmla="*/ 1616 h 1984"/>
                  <a:gd name="T114" fmla="*/ 681 w 1333"/>
                  <a:gd name="T115" fmla="*/ 1729 h 1984"/>
                  <a:gd name="T116" fmla="*/ 510 w 1333"/>
                  <a:gd name="T117" fmla="*/ 1871 h 1984"/>
                  <a:gd name="T118" fmla="*/ 425 w 1333"/>
                  <a:gd name="T119" fmla="*/ 1899 h 1984"/>
                  <a:gd name="T120" fmla="*/ 340 w 1333"/>
                  <a:gd name="T121" fmla="*/ 1927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3" h="1984">
                    <a:moveTo>
                      <a:pt x="284" y="1984"/>
                    </a:moveTo>
                    <a:lnTo>
                      <a:pt x="255" y="1927"/>
                    </a:lnTo>
                    <a:lnTo>
                      <a:pt x="340" y="1842"/>
                    </a:lnTo>
                    <a:lnTo>
                      <a:pt x="369" y="1842"/>
                    </a:lnTo>
                    <a:lnTo>
                      <a:pt x="454" y="1786"/>
                    </a:lnTo>
                    <a:lnTo>
                      <a:pt x="454" y="1757"/>
                    </a:lnTo>
                    <a:lnTo>
                      <a:pt x="482" y="1729"/>
                    </a:lnTo>
                    <a:lnTo>
                      <a:pt x="567" y="1530"/>
                    </a:lnTo>
                    <a:lnTo>
                      <a:pt x="596" y="1530"/>
                    </a:lnTo>
                    <a:lnTo>
                      <a:pt x="596" y="1389"/>
                    </a:lnTo>
                    <a:lnTo>
                      <a:pt x="539" y="1445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567" y="1332"/>
                    </a:lnTo>
                    <a:lnTo>
                      <a:pt x="596" y="1275"/>
                    </a:lnTo>
                    <a:lnTo>
                      <a:pt x="652" y="1275"/>
                    </a:lnTo>
                    <a:lnTo>
                      <a:pt x="624" y="1360"/>
                    </a:lnTo>
                    <a:lnTo>
                      <a:pt x="652" y="1389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66" y="1219"/>
                    </a:lnTo>
                    <a:lnTo>
                      <a:pt x="851" y="1105"/>
                    </a:lnTo>
                    <a:lnTo>
                      <a:pt x="794" y="1049"/>
                    </a:lnTo>
                    <a:lnTo>
                      <a:pt x="737" y="1190"/>
                    </a:lnTo>
                    <a:lnTo>
                      <a:pt x="652" y="1247"/>
                    </a:lnTo>
                    <a:lnTo>
                      <a:pt x="596" y="1219"/>
                    </a:lnTo>
                    <a:lnTo>
                      <a:pt x="596" y="1190"/>
                    </a:lnTo>
                    <a:lnTo>
                      <a:pt x="681" y="1162"/>
                    </a:lnTo>
                    <a:lnTo>
                      <a:pt x="652" y="1105"/>
                    </a:lnTo>
                    <a:lnTo>
                      <a:pt x="624" y="1105"/>
                    </a:lnTo>
                    <a:lnTo>
                      <a:pt x="539" y="1105"/>
                    </a:lnTo>
                    <a:lnTo>
                      <a:pt x="596" y="1020"/>
                    </a:lnTo>
                    <a:lnTo>
                      <a:pt x="539" y="1049"/>
                    </a:lnTo>
                    <a:lnTo>
                      <a:pt x="482" y="1020"/>
                    </a:lnTo>
                    <a:lnTo>
                      <a:pt x="539" y="963"/>
                    </a:lnTo>
                    <a:lnTo>
                      <a:pt x="539" y="907"/>
                    </a:lnTo>
                    <a:lnTo>
                      <a:pt x="482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69" y="737"/>
                    </a:lnTo>
                    <a:lnTo>
                      <a:pt x="369" y="708"/>
                    </a:lnTo>
                    <a:lnTo>
                      <a:pt x="340" y="737"/>
                    </a:lnTo>
                    <a:lnTo>
                      <a:pt x="312" y="708"/>
                    </a:lnTo>
                    <a:lnTo>
                      <a:pt x="284" y="793"/>
                    </a:lnTo>
                    <a:lnTo>
                      <a:pt x="199" y="708"/>
                    </a:lnTo>
                    <a:lnTo>
                      <a:pt x="199" y="680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40"/>
                    </a:lnTo>
                    <a:lnTo>
                      <a:pt x="57" y="311"/>
                    </a:lnTo>
                    <a:lnTo>
                      <a:pt x="114" y="340"/>
                    </a:lnTo>
                    <a:lnTo>
                      <a:pt x="170" y="283"/>
                    </a:lnTo>
                    <a:lnTo>
                      <a:pt x="312" y="255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0"/>
                    </a:lnTo>
                    <a:lnTo>
                      <a:pt x="596" y="28"/>
                    </a:lnTo>
                    <a:lnTo>
                      <a:pt x="596" y="226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39" y="170"/>
                    </a:lnTo>
                    <a:lnTo>
                      <a:pt x="510" y="141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482" y="311"/>
                    </a:lnTo>
                    <a:lnTo>
                      <a:pt x="596" y="368"/>
                    </a:lnTo>
                    <a:lnTo>
                      <a:pt x="539" y="425"/>
                    </a:lnTo>
                    <a:lnTo>
                      <a:pt x="510" y="396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0" y="510"/>
                    </a:lnTo>
                    <a:lnTo>
                      <a:pt x="567" y="623"/>
                    </a:lnTo>
                    <a:lnTo>
                      <a:pt x="624" y="680"/>
                    </a:lnTo>
                    <a:lnTo>
                      <a:pt x="596" y="765"/>
                    </a:lnTo>
                    <a:lnTo>
                      <a:pt x="681" y="737"/>
                    </a:lnTo>
                    <a:lnTo>
                      <a:pt x="737" y="793"/>
                    </a:lnTo>
                    <a:lnTo>
                      <a:pt x="766" y="850"/>
                    </a:lnTo>
                    <a:lnTo>
                      <a:pt x="794" y="793"/>
                    </a:lnTo>
                    <a:lnTo>
                      <a:pt x="879" y="793"/>
                    </a:lnTo>
                    <a:lnTo>
                      <a:pt x="907" y="765"/>
                    </a:lnTo>
                    <a:lnTo>
                      <a:pt x="964" y="765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106" y="765"/>
                    </a:lnTo>
                    <a:lnTo>
                      <a:pt x="1163" y="737"/>
                    </a:lnTo>
                    <a:lnTo>
                      <a:pt x="1163" y="765"/>
                    </a:lnTo>
                    <a:lnTo>
                      <a:pt x="1248" y="737"/>
                    </a:lnTo>
                    <a:lnTo>
                      <a:pt x="1276" y="765"/>
                    </a:lnTo>
                    <a:lnTo>
                      <a:pt x="1333" y="793"/>
                    </a:lnTo>
                    <a:lnTo>
                      <a:pt x="1333" y="907"/>
                    </a:lnTo>
                    <a:lnTo>
                      <a:pt x="1304" y="935"/>
                    </a:lnTo>
                    <a:lnTo>
                      <a:pt x="1304" y="1049"/>
                    </a:lnTo>
                    <a:lnTo>
                      <a:pt x="1248" y="992"/>
                    </a:lnTo>
                    <a:lnTo>
                      <a:pt x="1134" y="1020"/>
                    </a:lnTo>
                    <a:lnTo>
                      <a:pt x="1163" y="1105"/>
                    </a:lnTo>
                    <a:lnTo>
                      <a:pt x="1163" y="1162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06" y="1247"/>
                    </a:lnTo>
                    <a:lnTo>
                      <a:pt x="1077" y="1219"/>
                    </a:lnTo>
                    <a:lnTo>
                      <a:pt x="1049" y="1275"/>
                    </a:lnTo>
                    <a:lnTo>
                      <a:pt x="992" y="1275"/>
                    </a:lnTo>
                    <a:lnTo>
                      <a:pt x="992" y="1332"/>
                    </a:lnTo>
                    <a:lnTo>
                      <a:pt x="907" y="1530"/>
                    </a:lnTo>
                    <a:lnTo>
                      <a:pt x="851" y="1559"/>
                    </a:lnTo>
                    <a:lnTo>
                      <a:pt x="822" y="1587"/>
                    </a:lnTo>
                    <a:lnTo>
                      <a:pt x="737" y="1616"/>
                    </a:lnTo>
                    <a:lnTo>
                      <a:pt x="681" y="1616"/>
                    </a:lnTo>
                    <a:lnTo>
                      <a:pt x="681" y="1729"/>
                    </a:lnTo>
                    <a:lnTo>
                      <a:pt x="567" y="1814"/>
                    </a:lnTo>
                    <a:lnTo>
                      <a:pt x="510" y="1871"/>
                    </a:lnTo>
                    <a:lnTo>
                      <a:pt x="454" y="1927"/>
                    </a:lnTo>
                    <a:lnTo>
                      <a:pt x="425" y="1899"/>
                    </a:lnTo>
                    <a:lnTo>
                      <a:pt x="369" y="1899"/>
                    </a:lnTo>
                    <a:lnTo>
                      <a:pt x="340" y="1927"/>
                    </a:lnTo>
                    <a:lnTo>
                      <a:pt x="284" y="19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5449" y="3960"/>
                <a:ext cx="284" cy="311"/>
              </a:xfrm>
              <a:custGeom>
                <a:avLst/>
                <a:gdLst>
                  <a:gd name="T0" fmla="*/ 227 w 284"/>
                  <a:gd name="T1" fmla="*/ 113 h 311"/>
                  <a:gd name="T2" fmla="*/ 284 w 284"/>
                  <a:gd name="T3" fmla="*/ 170 h 311"/>
                  <a:gd name="T4" fmla="*/ 284 w 284"/>
                  <a:gd name="T5" fmla="*/ 226 h 311"/>
                  <a:gd name="T6" fmla="*/ 227 w 284"/>
                  <a:gd name="T7" fmla="*/ 311 h 311"/>
                  <a:gd name="T8" fmla="*/ 171 w 284"/>
                  <a:gd name="T9" fmla="*/ 255 h 311"/>
                  <a:gd name="T10" fmla="*/ 86 w 284"/>
                  <a:gd name="T11" fmla="*/ 283 h 311"/>
                  <a:gd name="T12" fmla="*/ 114 w 284"/>
                  <a:gd name="T13" fmla="*/ 198 h 311"/>
                  <a:gd name="T14" fmla="*/ 57 w 284"/>
                  <a:gd name="T15" fmla="*/ 141 h 311"/>
                  <a:gd name="T16" fmla="*/ 0 w 284"/>
                  <a:gd name="T17" fmla="*/ 28 h 311"/>
                  <a:gd name="T18" fmla="*/ 29 w 284"/>
                  <a:gd name="T19" fmla="*/ 0 h 311"/>
                  <a:gd name="T20" fmla="*/ 86 w 284"/>
                  <a:gd name="T21" fmla="*/ 28 h 311"/>
                  <a:gd name="T22" fmla="*/ 199 w 284"/>
                  <a:gd name="T23" fmla="*/ 113 h 311"/>
                  <a:gd name="T24" fmla="*/ 199 w 284"/>
                  <a:gd name="T25" fmla="*/ 170 h 311"/>
                  <a:gd name="T26" fmla="*/ 227 w 284"/>
                  <a:gd name="T27" fmla="*/ 113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311">
                    <a:moveTo>
                      <a:pt x="227" y="113"/>
                    </a:moveTo>
                    <a:lnTo>
                      <a:pt x="284" y="170"/>
                    </a:lnTo>
                    <a:lnTo>
                      <a:pt x="284" y="226"/>
                    </a:lnTo>
                    <a:lnTo>
                      <a:pt x="227" y="311"/>
                    </a:lnTo>
                    <a:lnTo>
                      <a:pt x="171" y="255"/>
                    </a:lnTo>
                    <a:lnTo>
                      <a:pt x="86" y="283"/>
                    </a:lnTo>
                    <a:lnTo>
                      <a:pt x="114" y="198"/>
                    </a:lnTo>
                    <a:lnTo>
                      <a:pt x="57" y="141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86" y="28"/>
                    </a:lnTo>
                    <a:lnTo>
                      <a:pt x="199" y="113"/>
                    </a:lnTo>
                    <a:lnTo>
                      <a:pt x="199" y="170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676" y="3874"/>
                <a:ext cx="284" cy="454"/>
              </a:xfrm>
              <a:custGeom>
                <a:avLst/>
                <a:gdLst>
                  <a:gd name="T0" fmla="*/ 284 w 284"/>
                  <a:gd name="T1" fmla="*/ 341 h 454"/>
                  <a:gd name="T2" fmla="*/ 255 w 284"/>
                  <a:gd name="T3" fmla="*/ 199 h 454"/>
                  <a:gd name="T4" fmla="*/ 227 w 284"/>
                  <a:gd name="T5" fmla="*/ 199 h 454"/>
                  <a:gd name="T6" fmla="*/ 170 w 284"/>
                  <a:gd name="T7" fmla="*/ 114 h 454"/>
                  <a:gd name="T8" fmla="*/ 170 w 284"/>
                  <a:gd name="T9" fmla="*/ 86 h 454"/>
                  <a:gd name="T10" fmla="*/ 142 w 284"/>
                  <a:gd name="T11" fmla="*/ 57 h 454"/>
                  <a:gd name="T12" fmla="*/ 142 w 284"/>
                  <a:gd name="T13" fmla="*/ 0 h 454"/>
                  <a:gd name="T14" fmla="*/ 114 w 284"/>
                  <a:gd name="T15" fmla="*/ 0 h 454"/>
                  <a:gd name="T16" fmla="*/ 114 w 284"/>
                  <a:gd name="T17" fmla="*/ 114 h 454"/>
                  <a:gd name="T18" fmla="*/ 85 w 284"/>
                  <a:gd name="T19" fmla="*/ 114 h 454"/>
                  <a:gd name="T20" fmla="*/ 85 w 284"/>
                  <a:gd name="T21" fmla="*/ 199 h 454"/>
                  <a:gd name="T22" fmla="*/ 57 w 284"/>
                  <a:gd name="T23" fmla="*/ 171 h 454"/>
                  <a:gd name="T24" fmla="*/ 29 w 284"/>
                  <a:gd name="T25" fmla="*/ 114 h 454"/>
                  <a:gd name="T26" fmla="*/ 0 w 284"/>
                  <a:gd name="T27" fmla="*/ 114 h 454"/>
                  <a:gd name="T28" fmla="*/ 0 w 284"/>
                  <a:gd name="T29" fmla="*/ 199 h 454"/>
                  <a:gd name="T30" fmla="*/ 57 w 284"/>
                  <a:gd name="T31" fmla="*/ 256 h 454"/>
                  <a:gd name="T32" fmla="*/ 57 w 284"/>
                  <a:gd name="T33" fmla="*/ 312 h 454"/>
                  <a:gd name="T34" fmla="*/ 0 w 284"/>
                  <a:gd name="T35" fmla="*/ 397 h 454"/>
                  <a:gd name="T36" fmla="*/ 29 w 284"/>
                  <a:gd name="T37" fmla="*/ 454 h 454"/>
                  <a:gd name="T38" fmla="*/ 57 w 284"/>
                  <a:gd name="T39" fmla="*/ 397 h 454"/>
                  <a:gd name="T40" fmla="*/ 142 w 284"/>
                  <a:gd name="T41" fmla="*/ 397 h 454"/>
                  <a:gd name="T42" fmla="*/ 170 w 284"/>
                  <a:gd name="T43" fmla="*/ 369 h 454"/>
                  <a:gd name="T44" fmla="*/ 227 w 284"/>
                  <a:gd name="T45" fmla="*/ 369 h 454"/>
                  <a:gd name="T46" fmla="*/ 284 w 284"/>
                  <a:gd name="T4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454">
                    <a:moveTo>
                      <a:pt x="284" y="341"/>
                    </a:moveTo>
                    <a:lnTo>
                      <a:pt x="255" y="199"/>
                    </a:lnTo>
                    <a:lnTo>
                      <a:pt x="227" y="199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85" y="114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284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846" y="3449"/>
                <a:ext cx="1304" cy="1106"/>
              </a:xfrm>
              <a:custGeom>
                <a:avLst/>
                <a:gdLst>
                  <a:gd name="T0" fmla="*/ 426 w 1304"/>
                  <a:gd name="T1" fmla="*/ 1106 h 1106"/>
                  <a:gd name="T2" fmla="*/ 539 w 1304"/>
                  <a:gd name="T3" fmla="*/ 1078 h 1106"/>
                  <a:gd name="T4" fmla="*/ 879 w 1304"/>
                  <a:gd name="T5" fmla="*/ 879 h 1106"/>
                  <a:gd name="T6" fmla="*/ 1049 w 1304"/>
                  <a:gd name="T7" fmla="*/ 879 h 1106"/>
                  <a:gd name="T8" fmla="*/ 1021 w 1304"/>
                  <a:gd name="T9" fmla="*/ 822 h 1106"/>
                  <a:gd name="T10" fmla="*/ 1106 w 1304"/>
                  <a:gd name="T11" fmla="*/ 652 h 1106"/>
                  <a:gd name="T12" fmla="*/ 1049 w 1304"/>
                  <a:gd name="T13" fmla="*/ 539 h 1106"/>
                  <a:gd name="T14" fmla="*/ 908 w 1304"/>
                  <a:gd name="T15" fmla="*/ 454 h 1106"/>
                  <a:gd name="T16" fmla="*/ 1106 w 1304"/>
                  <a:gd name="T17" fmla="*/ 312 h 1106"/>
                  <a:gd name="T18" fmla="*/ 1163 w 1304"/>
                  <a:gd name="T19" fmla="*/ 284 h 1106"/>
                  <a:gd name="T20" fmla="*/ 1219 w 1304"/>
                  <a:gd name="T21" fmla="*/ 255 h 1106"/>
                  <a:gd name="T22" fmla="*/ 1304 w 1304"/>
                  <a:gd name="T23" fmla="*/ 85 h 1106"/>
                  <a:gd name="T24" fmla="*/ 1049 w 1304"/>
                  <a:gd name="T25" fmla="*/ 0 h 1106"/>
                  <a:gd name="T26" fmla="*/ 823 w 1304"/>
                  <a:gd name="T27" fmla="*/ 0 h 1106"/>
                  <a:gd name="T28" fmla="*/ 794 w 1304"/>
                  <a:gd name="T29" fmla="*/ 85 h 1106"/>
                  <a:gd name="T30" fmla="*/ 709 w 1304"/>
                  <a:gd name="T31" fmla="*/ 85 h 1106"/>
                  <a:gd name="T32" fmla="*/ 596 w 1304"/>
                  <a:gd name="T33" fmla="*/ 142 h 1106"/>
                  <a:gd name="T34" fmla="*/ 511 w 1304"/>
                  <a:gd name="T35" fmla="*/ 312 h 1106"/>
                  <a:gd name="T36" fmla="*/ 482 w 1304"/>
                  <a:gd name="T37" fmla="*/ 425 h 1106"/>
                  <a:gd name="T38" fmla="*/ 511 w 1304"/>
                  <a:gd name="T39" fmla="*/ 539 h 1106"/>
                  <a:gd name="T40" fmla="*/ 482 w 1304"/>
                  <a:gd name="T41" fmla="*/ 624 h 1106"/>
                  <a:gd name="T42" fmla="*/ 369 w 1304"/>
                  <a:gd name="T43" fmla="*/ 652 h 1106"/>
                  <a:gd name="T44" fmla="*/ 341 w 1304"/>
                  <a:gd name="T45" fmla="*/ 596 h 1106"/>
                  <a:gd name="T46" fmla="*/ 284 w 1304"/>
                  <a:gd name="T47" fmla="*/ 596 h 1106"/>
                  <a:gd name="T48" fmla="*/ 170 w 1304"/>
                  <a:gd name="T49" fmla="*/ 567 h 1106"/>
                  <a:gd name="T50" fmla="*/ 85 w 1304"/>
                  <a:gd name="T51" fmla="*/ 511 h 1106"/>
                  <a:gd name="T52" fmla="*/ 29 w 1304"/>
                  <a:gd name="T53" fmla="*/ 511 h 1106"/>
                  <a:gd name="T54" fmla="*/ 0 w 1304"/>
                  <a:gd name="T55" fmla="*/ 539 h 1106"/>
                  <a:gd name="T56" fmla="*/ 85 w 1304"/>
                  <a:gd name="T57" fmla="*/ 624 h 1106"/>
                  <a:gd name="T58" fmla="*/ 170 w 1304"/>
                  <a:gd name="T59" fmla="*/ 766 h 1106"/>
                  <a:gd name="T60" fmla="*/ 256 w 1304"/>
                  <a:gd name="T61" fmla="*/ 766 h 1106"/>
                  <a:gd name="T62" fmla="*/ 341 w 1304"/>
                  <a:gd name="T63" fmla="*/ 766 h 1106"/>
                  <a:gd name="T64" fmla="*/ 426 w 1304"/>
                  <a:gd name="T65" fmla="*/ 822 h 1106"/>
                  <a:gd name="T66" fmla="*/ 397 w 1304"/>
                  <a:gd name="T67" fmla="*/ 964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1106">
                    <a:moveTo>
                      <a:pt x="397" y="1078"/>
                    </a:moveTo>
                    <a:lnTo>
                      <a:pt x="426" y="1106"/>
                    </a:lnTo>
                    <a:lnTo>
                      <a:pt x="454" y="1049"/>
                    </a:lnTo>
                    <a:lnTo>
                      <a:pt x="539" y="1078"/>
                    </a:lnTo>
                    <a:lnTo>
                      <a:pt x="737" y="907"/>
                    </a:lnTo>
                    <a:lnTo>
                      <a:pt x="879" y="879"/>
                    </a:lnTo>
                    <a:lnTo>
                      <a:pt x="964" y="936"/>
                    </a:lnTo>
                    <a:lnTo>
                      <a:pt x="1049" y="879"/>
                    </a:lnTo>
                    <a:lnTo>
                      <a:pt x="1049" y="851"/>
                    </a:lnTo>
                    <a:lnTo>
                      <a:pt x="1021" y="822"/>
                    </a:lnTo>
                    <a:lnTo>
                      <a:pt x="1106" y="737"/>
                    </a:lnTo>
                    <a:lnTo>
                      <a:pt x="1106" y="652"/>
                    </a:lnTo>
                    <a:lnTo>
                      <a:pt x="1049" y="596"/>
                    </a:lnTo>
                    <a:lnTo>
                      <a:pt x="1049" y="539"/>
                    </a:lnTo>
                    <a:lnTo>
                      <a:pt x="1021" y="482"/>
                    </a:lnTo>
                    <a:lnTo>
                      <a:pt x="908" y="454"/>
                    </a:lnTo>
                    <a:lnTo>
                      <a:pt x="1078" y="369"/>
                    </a:lnTo>
                    <a:lnTo>
                      <a:pt x="1106" y="312"/>
                    </a:lnTo>
                    <a:lnTo>
                      <a:pt x="1134" y="312"/>
                    </a:lnTo>
                    <a:lnTo>
                      <a:pt x="1163" y="284"/>
                    </a:lnTo>
                    <a:lnTo>
                      <a:pt x="1219" y="312"/>
                    </a:lnTo>
                    <a:lnTo>
                      <a:pt x="1219" y="255"/>
                    </a:lnTo>
                    <a:lnTo>
                      <a:pt x="1276" y="199"/>
                    </a:lnTo>
                    <a:lnTo>
                      <a:pt x="1304" y="85"/>
                    </a:lnTo>
                    <a:lnTo>
                      <a:pt x="1078" y="57"/>
                    </a:lnTo>
                    <a:lnTo>
                      <a:pt x="1049" y="0"/>
                    </a:lnTo>
                    <a:lnTo>
                      <a:pt x="1021" y="29"/>
                    </a:lnTo>
                    <a:lnTo>
                      <a:pt x="823" y="0"/>
                    </a:lnTo>
                    <a:lnTo>
                      <a:pt x="794" y="29"/>
                    </a:lnTo>
                    <a:lnTo>
                      <a:pt x="794" y="85"/>
                    </a:lnTo>
                    <a:lnTo>
                      <a:pt x="737" y="114"/>
                    </a:lnTo>
                    <a:lnTo>
                      <a:pt x="709" y="85"/>
                    </a:lnTo>
                    <a:lnTo>
                      <a:pt x="624" y="85"/>
                    </a:lnTo>
                    <a:lnTo>
                      <a:pt x="596" y="142"/>
                    </a:lnTo>
                    <a:lnTo>
                      <a:pt x="539" y="170"/>
                    </a:lnTo>
                    <a:lnTo>
                      <a:pt x="511" y="312"/>
                    </a:lnTo>
                    <a:lnTo>
                      <a:pt x="539" y="369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1" y="539"/>
                    </a:lnTo>
                    <a:lnTo>
                      <a:pt x="511" y="596"/>
                    </a:lnTo>
                    <a:lnTo>
                      <a:pt x="482" y="624"/>
                    </a:lnTo>
                    <a:lnTo>
                      <a:pt x="511" y="681"/>
                    </a:lnTo>
                    <a:lnTo>
                      <a:pt x="369" y="652"/>
                    </a:lnTo>
                    <a:lnTo>
                      <a:pt x="369" y="624"/>
                    </a:lnTo>
                    <a:lnTo>
                      <a:pt x="341" y="596"/>
                    </a:lnTo>
                    <a:lnTo>
                      <a:pt x="284" y="624"/>
                    </a:lnTo>
                    <a:lnTo>
                      <a:pt x="284" y="596"/>
                    </a:lnTo>
                    <a:lnTo>
                      <a:pt x="256" y="539"/>
                    </a:lnTo>
                    <a:lnTo>
                      <a:pt x="170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57" y="454"/>
                    </a:lnTo>
                    <a:lnTo>
                      <a:pt x="29" y="511"/>
                    </a:lnTo>
                    <a:lnTo>
                      <a:pt x="0" y="511"/>
                    </a:lnTo>
                    <a:lnTo>
                      <a:pt x="0" y="539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766"/>
                    </a:lnTo>
                    <a:lnTo>
                      <a:pt x="170" y="766"/>
                    </a:lnTo>
                    <a:lnTo>
                      <a:pt x="199" y="794"/>
                    </a:lnTo>
                    <a:lnTo>
                      <a:pt x="256" y="766"/>
                    </a:lnTo>
                    <a:lnTo>
                      <a:pt x="256" y="794"/>
                    </a:lnTo>
                    <a:lnTo>
                      <a:pt x="341" y="766"/>
                    </a:lnTo>
                    <a:lnTo>
                      <a:pt x="369" y="794"/>
                    </a:lnTo>
                    <a:lnTo>
                      <a:pt x="426" y="822"/>
                    </a:lnTo>
                    <a:lnTo>
                      <a:pt x="426" y="936"/>
                    </a:lnTo>
                    <a:lnTo>
                      <a:pt x="397" y="964"/>
                    </a:lnTo>
                    <a:lnTo>
                      <a:pt x="397" y="10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5988" y="3307"/>
                <a:ext cx="681" cy="766"/>
              </a:xfrm>
              <a:custGeom>
                <a:avLst/>
                <a:gdLst>
                  <a:gd name="T0" fmla="*/ 340 w 681"/>
                  <a:gd name="T1" fmla="*/ 766 h 766"/>
                  <a:gd name="T2" fmla="*/ 369 w 681"/>
                  <a:gd name="T3" fmla="*/ 738 h 766"/>
                  <a:gd name="T4" fmla="*/ 369 w 681"/>
                  <a:gd name="T5" fmla="*/ 681 h 766"/>
                  <a:gd name="T6" fmla="*/ 397 w 681"/>
                  <a:gd name="T7" fmla="*/ 624 h 766"/>
                  <a:gd name="T8" fmla="*/ 340 w 681"/>
                  <a:gd name="T9" fmla="*/ 567 h 766"/>
                  <a:gd name="T10" fmla="*/ 397 w 681"/>
                  <a:gd name="T11" fmla="*/ 511 h 766"/>
                  <a:gd name="T12" fmla="*/ 369 w 681"/>
                  <a:gd name="T13" fmla="*/ 454 h 766"/>
                  <a:gd name="T14" fmla="*/ 397 w 681"/>
                  <a:gd name="T15" fmla="*/ 312 h 766"/>
                  <a:gd name="T16" fmla="*/ 454 w 681"/>
                  <a:gd name="T17" fmla="*/ 284 h 766"/>
                  <a:gd name="T18" fmla="*/ 482 w 681"/>
                  <a:gd name="T19" fmla="*/ 227 h 766"/>
                  <a:gd name="T20" fmla="*/ 567 w 681"/>
                  <a:gd name="T21" fmla="*/ 227 h 766"/>
                  <a:gd name="T22" fmla="*/ 595 w 681"/>
                  <a:gd name="T23" fmla="*/ 256 h 766"/>
                  <a:gd name="T24" fmla="*/ 652 w 681"/>
                  <a:gd name="T25" fmla="*/ 227 h 766"/>
                  <a:gd name="T26" fmla="*/ 652 w 681"/>
                  <a:gd name="T27" fmla="*/ 171 h 766"/>
                  <a:gd name="T28" fmla="*/ 681 w 681"/>
                  <a:gd name="T29" fmla="*/ 142 h 766"/>
                  <a:gd name="T30" fmla="*/ 624 w 681"/>
                  <a:gd name="T31" fmla="*/ 86 h 766"/>
                  <a:gd name="T32" fmla="*/ 567 w 681"/>
                  <a:gd name="T33" fmla="*/ 86 h 766"/>
                  <a:gd name="T34" fmla="*/ 482 w 681"/>
                  <a:gd name="T35" fmla="*/ 0 h 766"/>
                  <a:gd name="T36" fmla="*/ 369 w 681"/>
                  <a:gd name="T37" fmla="*/ 57 h 766"/>
                  <a:gd name="T38" fmla="*/ 369 w 681"/>
                  <a:gd name="T39" fmla="*/ 29 h 766"/>
                  <a:gd name="T40" fmla="*/ 284 w 681"/>
                  <a:gd name="T41" fmla="*/ 57 h 766"/>
                  <a:gd name="T42" fmla="*/ 255 w 681"/>
                  <a:gd name="T43" fmla="*/ 86 h 766"/>
                  <a:gd name="T44" fmla="*/ 170 w 681"/>
                  <a:gd name="T45" fmla="*/ 114 h 766"/>
                  <a:gd name="T46" fmla="*/ 142 w 681"/>
                  <a:gd name="T47" fmla="*/ 57 h 766"/>
                  <a:gd name="T48" fmla="*/ 85 w 681"/>
                  <a:gd name="T49" fmla="*/ 57 h 766"/>
                  <a:gd name="T50" fmla="*/ 85 w 681"/>
                  <a:gd name="T51" fmla="*/ 142 h 766"/>
                  <a:gd name="T52" fmla="*/ 57 w 681"/>
                  <a:gd name="T53" fmla="*/ 114 h 766"/>
                  <a:gd name="T54" fmla="*/ 0 w 681"/>
                  <a:gd name="T55" fmla="*/ 171 h 766"/>
                  <a:gd name="T56" fmla="*/ 28 w 681"/>
                  <a:gd name="T57" fmla="*/ 199 h 766"/>
                  <a:gd name="T58" fmla="*/ 28 w 681"/>
                  <a:gd name="T59" fmla="*/ 369 h 766"/>
                  <a:gd name="T60" fmla="*/ 114 w 681"/>
                  <a:gd name="T61" fmla="*/ 454 h 766"/>
                  <a:gd name="T62" fmla="*/ 114 w 681"/>
                  <a:gd name="T63" fmla="*/ 482 h 766"/>
                  <a:gd name="T64" fmla="*/ 142 w 681"/>
                  <a:gd name="T65" fmla="*/ 567 h 766"/>
                  <a:gd name="T66" fmla="*/ 199 w 681"/>
                  <a:gd name="T67" fmla="*/ 539 h 766"/>
                  <a:gd name="T68" fmla="*/ 199 w 681"/>
                  <a:gd name="T69" fmla="*/ 567 h 766"/>
                  <a:gd name="T70" fmla="*/ 142 w 681"/>
                  <a:gd name="T71" fmla="*/ 596 h 766"/>
                  <a:gd name="T72" fmla="*/ 142 w 681"/>
                  <a:gd name="T73" fmla="*/ 653 h 766"/>
                  <a:gd name="T74" fmla="*/ 199 w 681"/>
                  <a:gd name="T75" fmla="*/ 653 h 766"/>
                  <a:gd name="T76" fmla="*/ 255 w 681"/>
                  <a:gd name="T77" fmla="*/ 709 h 766"/>
                  <a:gd name="T78" fmla="*/ 284 w 681"/>
                  <a:gd name="T79" fmla="*/ 766 h 766"/>
                  <a:gd name="T80" fmla="*/ 340 w 681"/>
                  <a:gd name="T8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766">
                    <a:moveTo>
                      <a:pt x="340" y="766"/>
                    </a:moveTo>
                    <a:lnTo>
                      <a:pt x="369" y="738"/>
                    </a:lnTo>
                    <a:lnTo>
                      <a:pt x="369" y="681"/>
                    </a:lnTo>
                    <a:lnTo>
                      <a:pt x="397" y="624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369" y="454"/>
                    </a:lnTo>
                    <a:lnTo>
                      <a:pt x="397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567" y="227"/>
                    </a:lnTo>
                    <a:lnTo>
                      <a:pt x="595" y="256"/>
                    </a:lnTo>
                    <a:lnTo>
                      <a:pt x="652" y="227"/>
                    </a:lnTo>
                    <a:lnTo>
                      <a:pt x="652" y="171"/>
                    </a:lnTo>
                    <a:lnTo>
                      <a:pt x="681" y="142"/>
                    </a:lnTo>
                    <a:lnTo>
                      <a:pt x="624" y="86"/>
                    </a:lnTo>
                    <a:lnTo>
                      <a:pt x="567" y="86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69" y="29"/>
                    </a:lnTo>
                    <a:lnTo>
                      <a:pt x="284" y="57"/>
                    </a:lnTo>
                    <a:lnTo>
                      <a:pt x="255" y="86"/>
                    </a:lnTo>
                    <a:lnTo>
                      <a:pt x="170" y="114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57" y="114"/>
                    </a:lnTo>
                    <a:lnTo>
                      <a:pt x="0" y="171"/>
                    </a:lnTo>
                    <a:lnTo>
                      <a:pt x="28" y="199"/>
                    </a:lnTo>
                    <a:lnTo>
                      <a:pt x="28" y="369"/>
                    </a:lnTo>
                    <a:lnTo>
                      <a:pt x="114" y="454"/>
                    </a:lnTo>
                    <a:lnTo>
                      <a:pt x="114" y="482"/>
                    </a:lnTo>
                    <a:lnTo>
                      <a:pt x="142" y="567"/>
                    </a:lnTo>
                    <a:lnTo>
                      <a:pt x="199" y="539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42" y="653"/>
                    </a:lnTo>
                    <a:lnTo>
                      <a:pt x="199" y="653"/>
                    </a:lnTo>
                    <a:lnTo>
                      <a:pt x="255" y="709"/>
                    </a:lnTo>
                    <a:lnTo>
                      <a:pt x="284" y="766"/>
                    </a:lnTo>
                    <a:lnTo>
                      <a:pt x="340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506" y="2769"/>
                <a:ext cx="482" cy="397"/>
              </a:xfrm>
              <a:custGeom>
                <a:avLst/>
                <a:gdLst>
                  <a:gd name="T0" fmla="*/ 482 w 482"/>
                  <a:gd name="T1" fmla="*/ 28 h 397"/>
                  <a:gd name="T2" fmla="*/ 425 w 482"/>
                  <a:gd name="T3" fmla="*/ 0 h 397"/>
                  <a:gd name="T4" fmla="*/ 284 w 482"/>
                  <a:gd name="T5" fmla="*/ 57 h 397"/>
                  <a:gd name="T6" fmla="*/ 227 w 482"/>
                  <a:gd name="T7" fmla="*/ 0 h 397"/>
                  <a:gd name="T8" fmla="*/ 170 w 482"/>
                  <a:gd name="T9" fmla="*/ 57 h 397"/>
                  <a:gd name="T10" fmla="*/ 142 w 482"/>
                  <a:gd name="T11" fmla="*/ 85 h 397"/>
                  <a:gd name="T12" fmla="*/ 170 w 482"/>
                  <a:gd name="T13" fmla="*/ 113 h 397"/>
                  <a:gd name="T14" fmla="*/ 85 w 482"/>
                  <a:gd name="T15" fmla="*/ 170 h 397"/>
                  <a:gd name="T16" fmla="*/ 57 w 482"/>
                  <a:gd name="T17" fmla="*/ 170 h 397"/>
                  <a:gd name="T18" fmla="*/ 0 w 482"/>
                  <a:gd name="T19" fmla="*/ 227 h 397"/>
                  <a:gd name="T20" fmla="*/ 29 w 482"/>
                  <a:gd name="T21" fmla="*/ 227 h 397"/>
                  <a:gd name="T22" fmla="*/ 114 w 482"/>
                  <a:gd name="T23" fmla="*/ 255 h 397"/>
                  <a:gd name="T24" fmla="*/ 57 w 482"/>
                  <a:gd name="T25" fmla="*/ 283 h 397"/>
                  <a:gd name="T26" fmla="*/ 29 w 482"/>
                  <a:gd name="T27" fmla="*/ 340 h 397"/>
                  <a:gd name="T28" fmla="*/ 57 w 482"/>
                  <a:gd name="T29" fmla="*/ 397 h 397"/>
                  <a:gd name="T30" fmla="*/ 114 w 482"/>
                  <a:gd name="T31" fmla="*/ 340 h 397"/>
                  <a:gd name="T32" fmla="*/ 114 w 482"/>
                  <a:gd name="T33" fmla="*/ 312 h 397"/>
                  <a:gd name="T34" fmla="*/ 170 w 482"/>
                  <a:gd name="T35" fmla="*/ 283 h 397"/>
                  <a:gd name="T36" fmla="*/ 170 w 482"/>
                  <a:gd name="T37" fmla="*/ 227 h 397"/>
                  <a:gd name="T38" fmla="*/ 227 w 482"/>
                  <a:gd name="T39" fmla="*/ 255 h 397"/>
                  <a:gd name="T40" fmla="*/ 284 w 482"/>
                  <a:gd name="T41" fmla="*/ 227 h 397"/>
                  <a:gd name="T42" fmla="*/ 312 w 482"/>
                  <a:gd name="T43" fmla="*/ 170 h 397"/>
                  <a:gd name="T44" fmla="*/ 425 w 482"/>
                  <a:gd name="T45" fmla="*/ 198 h 397"/>
                  <a:gd name="T46" fmla="*/ 482 w 482"/>
                  <a:gd name="T47" fmla="*/ 113 h 397"/>
                  <a:gd name="T48" fmla="*/ 482 w 482"/>
                  <a:gd name="T4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397">
                    <a:moveTo>
                      <a:pt x="482" y="28"/>
                    </a:moveTo>
                    <a:lnTo>
                      <a:pt x="425" y="0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114" y="255"/>
                    </a:lnTo>
                    <a:lnTo>
                      <a:pt x="57" y="283"/>
                    </a:lnTo>
                    <a:lnTo>
                      <a:pt x="29" y="340"/>
                    </a:lnTo>
                    <a:lnTo>
                      <a:pt x="57" y="397"/>
                    </a:lnTo>
                    <a:lnTo>
                      <a:pt x="114" y="340"/>
                    </a:lnTo>
                    <a:lnTo>
                      <a:pt x="114" y="312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70"/>
                    </a:lnTo>
                    <a:lnTo>
                      <a:pt x="425" y="198"/>
                    </a:lnTo>
                    <a:lnTo>
                      <a:pt x="482" y="113"/>
                    </a:lnTo>
                    <a:lnTo>
                      <a:pt x="48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90" y="2882"/>
                <a:ext cx="680" cy="539"/>
              </a:xfrm>
              <a:custGeom>
                <a:avLst/>
                <a:gdLst>
                  <a:gd name="T0" fmla="*/ 0 w 680"/>
                  <a:gd name="T1" fmla="*/ 114 h 539"/>
                  <a:gd name="T2" fmla="*/ 28 w 680"/>
                  <a:gd name="T3" fmla="*/ 57 h 539"/>
                  <a:gd name="T4" fmla="*/ 141 w 680"/>
                  <a:gd name="T5" fmla="*/ 85 h 539"/>
                  <a:gd name="T6" fmla="*/ 198 w 680"/>
                  <a:gd name="T7" fmla="*/ 0 h 539"/>
                  <a:gd name="T8" fmla="*/ 226 w 680"/>
                  <a:gd name="T9" fmla="*/ 0 h 539"/>
                  <a:gd name="T10" fmla="*/ 283 w 680"/>
                  <a:gd name="T11" fmla="*/ 85 h 539"/>
                  <a:gd name="T12" fmla="*/ 425 w 680"/>
                  <a:gd name="T13" fmla="*/ 142 h 539"/>
                  <a:gd name="T14" fmla="*/ 482 w 680"/>
                  <a:gd name="T15" fmla="*/ 199 h 539"/>
                  <a:gd name="T16" fmla="*/ 510 w 680"/>
                  <a:gd name="T17" fmla="*/ 284 h 539"/>
                  <a:gd name="T18" fmla="*/ 567 w 680"/>
                  <a:gd name="T19" fmla="*/ 340 h 539"/>
                  <a:gd name="T20" fmla="*/ 623 w 680"/>
                  <a:gd name="T21" fmla="*/ 340 h 539"/>
                  <a:gd name="T22" fmla="*/ 623 w 680"/>
                  <a:gd name="T23" fmla="*/ 397 h 539"/>
                  <a:gd name="T24" fmla="*/ 680 w 680"/>
                  <a:gd name="T25" fmla="*/ 425 h 539"/>
                  <a:gd name="T26" fmla="*/ 567 w 680"/>
                  <a:gd name="T27" fmla="*/ 482 h 539"/>
                  <a:gd name="T28" fmla="*/ 567 w 680"/>
                  <a:gd name="T29" fmla="*/ 454 h 539"/>
                  <a:gd name="T30" fmla="*/ 482 w 680"/>
                  <a:gd name="T31" fmla="*/ 482 h 539"/>
                  <a:gd name="T32" fmla="*/ 453 w 680"/>
                  <a:gd name="T33" fmla="*/ 511 h 539"/>
                  <a:gd name="T34" fmla="*/ 368 w 680"/>
                  <a:gd name="T35" fmla="*/ 539 h 539"/>
                  <a:gd name="T36" fmla="*/ 340 w 680"/>
                  <a:gd name="T37" fmla="*/ 482 h 539"/>
                  <a:gd name="T38" fmla="*/ 283 w 680"/>
                  <a:gd name="T39" fmla="*/ 482 h 539"/>
                  <a:gd name="T40" fmla="*/ 283 w 680"/>
                  <a:gd name="T41" fmla="*/ 340 h 539"/>
                  <a:gd name="T42" fmla="*/ 170 w 680"/>
                  <a:gd name="T43" fmla="*/ 255 h 539"/>
                  <a:gd name="T44" fmla="*/ 113 w 680"/>
                  <a:gd name="T45" fmla="*/ 255 h 539"/>
                  <a:gd name="T46" fmla="*/ 85 w 680"/>
                  <a:gd name="T47" fmla="*/ 170 h 539"/>
                  <a:gd name="T48" fmla="*/ 0 w 680"/>
                  <a:gd name="T49" fmla="*/ 11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39">
                    <a:moveTo>
                      <a:pt x="0" y="114"/>
                    </a:moveTo>
                    <a:lnTo>
                      <a:pt x="28" y="57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26" y="0"/>
                    </a:lnTo>
                    <a:lnTo>
                      <a:pt x="283" y="85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510" y="284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680" y="425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68" y="539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34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85" y="17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4741" y="2826"/>
                <a:ext cx="822" cy="992"/>
              </a:xfrm>
              <a:custGeom>
                <a:avLst/>
                <a:gdLst>
                  <a:gd name="T0" fmla="*/ 198 w 822"/>
                  <a:gd name="T1" fmla="*/ 992 h 992"/>
                  <a:gd name="T2" fmla="*/ 255 w 822"/>
                  <a:gd name="T3" fmla="*/ 963 h 992"/>
                  <a:gd name="T4" fmla="*/ 312 w 822"/>
                  <a:gd name="T5" fmla="*/ 992 h 992"/>
                  <a:gd name="T6" fmla="*/ 368 w 822"/>
                  <a:gd name="T7" fmla="*/ 935 h 992"/>
                  <a:gd name="T8" fmla="*/ 510 w 822"/>
                  <a:gd name="T9" fmla="*/ 907 h 992"/>
                  <a:gd name="T10" fmla="*/ 510 w 822"/>
                  <a:gd name="T11" fmla="*/ 878 h 992"/>
                  <a:gd name="T12" fmla="*/ 482 w 822"/>
                  <a:gd name="T13" fmla="*/ 850 h 992"/>
                  <a:gd name="T14" fmla="*/ 482 w 822"/>
                  <a:gd name="T15" fmla="*/ 737 h 992"/>
                  <a:gd name="T16" fmla="*/ 623 w 822"/>
                  <a:gd name="T17" fmla="*/ 708 h 992"/>
                  <a:gd name="T18" fmla="*/ 680 w 822"/>
                  <a:gd name="T19" fmla="*/ 652 h 992"/>
                  <a:gd name="T20" fmla="*/ 737 w 822"/>
                  <a:gd name="T21" fmla="*/ 652 h 992"/>
                  <a:gd name="T22" fmla="*/ 822 w 822"/>
                  <a:gd name="T23" fmla="*/ 652 h 992"/>
                  <a:gd name="T24" fmla="*/ 822 w 822"/>
                  <a:gd name="T25" fmla="*/ 567 h 992"/>
                  <a:gd name="T26" fmla="*/ 794 w 822"/>
                  <a:gd name="T27" fmla="*/ 538 h 992"/>
                  <a:gd name="T28" fmla="*/ 794 w 822"/>
                  <a:gd name="T29" fmla="*/ 481 h 992"/>
                  <a:gd name="T30" fmla="*/ 708 w 822"/>
                  <a:gd name="T31" fmla="*/ 425 h 992"/>
                  <a:gd name="T32" fmla="*/ 680 w 822"/>
                  <a:gd name="T33" fmla="*/ 453 h 992"/>
                  <a:gd name="T34" fmla="*/ 595 w 822"/>
                  <a:gd name="T35" fmla="*/ 396 h 992"/>
                  <a:gd name="T36" fmla="*/ 538 w 822"/>
                  <a:gd name="T37" fmla="*/ 481 h 992"/>
                  <a:gd name="T38" fmla="*/ 538 w 822"/>
                  <a:gd name="T39" fmla="*/ 510 h 992"/>
                  <a:gd name="T40" fmla="*/ 510 w 822"/>
                  <a:gd name="T41" fmla="*/ 538 h 992"/>
                  <a:gd name="T42" fmla="*/ 482 w 822"/>
                  <a:gd name="T43" fmla="*/ 481 h 992"/>
                  <a:gd name="T44" fmla="*/ 482 w 822"/>
                  <a:gd name="T45" fmla="*/ 453 h 992"/>
                  <a:gd name="T46" fmla="*/ 453 w 822"/>
                  <a:gd name="T47" fmla="*/ 425 h 992"/>
                  <a:gd name="T48" fmla="*/ 510 w 822"/>
                  <a:gd name="T49" fmla="*/ 311 h 992"/>
                  <a:gd name="T50" fmla="*/ 567 w 822"/>
                  <a:gd name="T51" fmla="*/ 283 h 992"/>
                  <a:gd name="T52" fmla="*/ 510 w 822"/>
                  <a:gd name="T53" fmla="*/ 226 h 992"/>
                  <a:gd name="T54" fmla="*/ 453 w 822"/>
                  <a:gd name="T55" fmla="*/ 255 h 992"/>
                  <a:gd name="T56" fmla="*/ 425 w 822"/>
                  <a:gd name="T57" fmla="*/ 255 h 992"/>
                  <a:gd name="T58" fmla="*/ 453 w 822"/>
                  <a:gd name="T59" fmla="*/ 198 h 992"/>
                  <a:gd name="T60" fmla="*/ 453 w 822"/>
                  <a:gd name="T61" fmla="*/ 113 h 992"/>
                  <a:gd name="T62" fmla="*/ 397 w 822"/>
                  <a:gd name="T63" fmla="*/ 141 h 992"/>
                  <a:gd name="T64" fmla="*/ 397 w 822"/>
                  <a:gd name="T65" fmla="*/ 113 h 992"/>
                  <a:gd name="T66" fmla="*/ 227 w 822"/>
                  <a:gd name="T67" fmla="*/ 0 h 992"/>
                  <a:gd name="T68" fmla="*/ 198 w 822"/>
                  <a:gd name="T69" fmla="*/ 28 h 992"/>
                  <a:gd name="T70" fmla="*/ 198 w 822"/>
                  <a:gd name="T71" fmla="*/ 56 h 992"/>
                  <a:gd name="T72" fmla="*/ 170 w 822"/>
                  <a:gd name="T73" fmla="*/ 113 h 992"/>
                  <a:gd name="T74" fmla="*/ 198 w 822"/>
                  <a:gd name="T75" fmla="*/ 113 h 992"/>
                  <a:gd name="T76" fmla="*/ 141 w 822"/>
                  <a:gd name="T77" fmla="*/ 141 h 992"/>
                  <a:gd name="T78" fmla="*/ 170 w 822"/>
                  <a:gd name="T79" fmla="*/ 170 h 992"/>
                  <a:gd name="T80" fmla="*/ 141 w 822"/>
                  <a:gd name="T81" fmla="*/ 198 h 992"/>
                  <a:gd name="T82" fmla="*/ 141 w 822"/>
                  <a:gd name="T83" fmla="*/ 311 h 992"/>
                  <a:gd name="T84" fmla="*/ 113 w 822"/>
                  <a:gd name="T85" fmla="*/ 311 h 992"/>
                  <a:gd name="T86" fmla="*/ 85 w 822"/>
                  <a:gd name="T87" fmla="*/ 368 h 992"/>
                  <a:gd name="T88" fmla="*/ 113 w 822"/>
                  <a:gd name="T89" fmla="*/ 425 h 992"/>
                  <a:gd name="T90" fmla="*/ 85 w 822"/>
                  <a:gd name="T91" fmla="*/ 538 h 992"/>
                  <a:gd name="T92" fmla="*/ 28 w 822"/>
                  <a:gd name="T93" fmla="*/ 567 h 992"/>
                  <a:gd name="T94" fmla="*/ 0 w 822"/>
                  <a:gd name="T95" fmla="*/ 737 h 992"/>
                  <a:gd name="T96" fmla="*/ 56 w 822"/>
                  <a:gd name="T97" fmla="*/ 765 h 992"/>
                  <a:gd name="T98" fmla="*/ 28 w 822"/>
                  <a:gd name="T99" fmla="*/ 793 h 992"/>
                  <a:gd name="T100" fmla="*/ 56 w 822"/>
                  <a:gd name="T101" fmla="*/ 907 h 992"/>
                  <a:gd name="T102" fmla="*/ 85 w 822"/>
                  <a:gd name="T103" fmla="*/ 850 h 992"/>
                  <a:gd name="T104" fmla="*/ 113 w 822"/>
                  <a:gd name="T105" fmla="*/ 850 h 992"/>
                  <a:gd name="T106" fmla="*/ 141 w 822"/>
                  <a:gd name="T107" fmla="*/ 878 h 992"/>
                  <a:gd name="T108" fmla="*/ 170 w 822"/>
                  <a:gd name="T109" fmla="*/ 878 h 992"/>
                  <a:gd name="T110" fmla="*/ 141 w 822"/>
                  <a:gd name="T111" fmla="*/ 935 h 992"/>
                  <a:gd name="T112" fmla="*/ 198 w 822"/>
                  <a:gd name="T113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92">
                    <a:moveTo>
                      <a:pt x="198" y="992"/>
                    </a:moveTo>
                    <a:lnTo>
                      <a:pt x="255" y="963"/>
                    </a:lnTo>
                    <a:lnTo>
                      <a:pt x="312" y="992"/>
                    </a:lnTo>
                    <a:lnTo>
                      <a:pt x="368" y="935"/>
                    </a:lnTo>
                    <a:lnTo>
                      <a:pt x="510" y="907"/>
                    </a:lnTo>
                    <a:lnTo>
                      <a:pt x="510" y="878"/>
                    </a:lnTo>
                    <a:lnTo>
                      <a:pt x="482" y="850"/>
                    </a:lnTo>
                    <a:lnTo>
                      <a:pt x="482" y="737"/>
                    </a:lnTo>
                    <a:lnTo>
                      <a:pt x="623" y="708"/>
                    </a:lnTo>
                    <a:lnTo>
                      <a:pt x="680" y="652"/>
                    </a:lnTo>
                    <a:lnTo>
                      <a:pt x="737" y="652"/>
                    </a:lnTo>
                    <a:lnTo>
                      <a:pt x="822" y="652"/>
                    </a:lnTo>
                    <a:lnTo>
                      <a:pt x="822" y="567"/>
                    </a:lnTo>
                    <a:lnTo>
                      <a:pt x="794" y="538"/>
                    </a:lnTo>
                    <a:lnTo>
                      <a:pt x="794" y="481"/>
                    </a:lnTo>
                    <a:lnTo>
                      <a:pt x="708" y="425"/>
                    </a:lnTo>
                    <a:lnTo>
                      <a:pt x="680" y="453"/>
                    </a:lnTo>
                    <a:lnTo>
                      <a:pt x="595" y="396"/>
                    </a:lnTo>
                    <a:lnTo>
                      <a:pt x="538" y="481"/>
                    </a:lnTo>
                    <a:lnTo>
                      <a:pt x="538" y="510"/>
                    </a:lnTo>
                    <a:lnTo>
                      <a:pt x="510" y="538"/>
                    </a:lnTo>
                    <a:lnTo>
                      <a:pt x="482" y="481"/>
                    </a:lnTo>
                    <a:lnTo>
                      <a:pt x="482" y="453"/>
                    </a:lnTo>
                    <a:lnTo>
                      <a:pt x="453" y="425"/>
                    </a:lnTo>
                    <a:lnTo>
                      <a:pt x="510" y="311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453" y="255"/>
                    </a:lnTo>
                    <a:lnTo>
                      <a:pt x="425" y="255"/>
                    </a:lnTo>
                    <a:lnTo>
                      <a:pt x="453" y="198"/>
                    </a:lnTo>
                    <a:lnTo>
                      <a:pt x="453" y="113"/>
                    </a:lnTo>
                    <a:lnTo>
                      <a:pt x="397" y="141"/>
                    </a:lnTo>
                    <a:lnTo>
                      <a:pt x="397" y="113"/>
                    </a:lnTo>
                    <a:lnTo>
                      <a:pt x="227" y="0"/>
                    </a:lnTo>
                    <a:lnTo>
                      <a:pt x="198" y="28"/>
                    </a:lnTo>
                    <a:lnTo>
                      <a:pt x="198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1" y="141"/>
                    </a:lnTo>
                    <a:lnTo>
                      <a:pt x="170" y="170"/>
                    </a:lnTo>
                    <a:lnTo>
                      <a:pt x="141" y="198"/>
                    </a:lnTo>
                    <a:lnTo>
                      <a:pt x="141" y="311"/>
                    </a:lnTo>
                    <a:lnTo>
                      <a:pt x="113" y="311"/>
                    </a:lnTo>
                    <a:lnTo>
                      <a:pt x="85" y="368"/>
                    </a:lnTo>
                    <a:lnTo>
                      <a:pt x="113" y="425"/>
                    </a:lnTo>
                    <a:lnTo>
                      <a:pt x="85" y="538"/>
                    </a:lnTo>
                    <a:lnTo>
                      <a:pt x="28" y="567"/>
                    </a:lnTo>
                    <a:lnTo>
                      <a:pt x="0" y="737"/>
                    </a:lnTo>
                    <a:lnTo>
                      <a:pt x="56" y="765"/>
                    </a:lnTo>
                    <a:lnTo>
                      <a:pt x="28" y="793"/>
                    </a:lnTo>
                    <a:lnTo>
                      <a:pt x="56" y="907"/>
                    </a:lnTo>
                    <a:lnTo>
                      <a:pt x="85" y="850"/>
                    </a:lnTo>
                    <a:lnTo>
                      <a:pt x="113" y="850"/>
                    </a:lnTo>
                    <a:lnTo>
                      <a:pt x="141" y="878"/>
                    </a:lnTo>
                    <a:lnTo>
                      <a:pt x="170" y="878"/>
                    </a:lnTo>
                    <a:lnTo>
                      <a:pt x="141" y="935"/>
                    </a:lnTo>
                    <a:lnTo>
                      <a:pt x="198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810" y="3903"/>
                <a:ext cx="822" cy="1105"/>
              </a:xfrm>
              <a:custGeom>
                <a:avLst/>
                <a:gdLst>
                  <a:gd name="T0" fmla="*/ 142 w 822"/>
                  <a:gd name="T1" fmla="*/ 198 h 1105"/>
                  <a:gd name="T2" fmla="*/ 142 w 822"/>
                  <a:gd name="T3" fmla="*/ 283 h 1105"/>
                  <a:gd name="T4" fmla="*/ 57 w 822"/>
                  <a:gd name="T5" fmla="*/ 368 h 1105"/>
                  <a:gd name="T6" fmla="*/ 85 w 822"/>
                  <a:gd name="T7" fmla="*/ 397 h 1105"/>
                  <a:gd name="T8" fmla="*/ 85 w 822"/>
                  <a:gd name="T9" fmla="*/ 425 h 1105"/>
                  <a:gd name="T10" fmla="*/ 255 w 822"/>
                  <a:gd name="T11" fmla="*/ 425 h 1105"/>
                  <a:gd name="T12" fmla="*/ 284 w 822"/>
                  <a:gd name="T13" fmla="*/ 482 h 1105"/>
                  <a:gd name="T14" fmla="*/ 255 w 822"/>
                  <a:gd name="T15" fmla="*/ 538 h 1105"/>
                  <a:gd name="T16" fmla="*/ 284 w 822"/>
                  <a:gd name="T17" fmla="*/ 652 h 1105"/>
                  <a:gd name="T18" fmla="*/ 340 w 822"/>
                  <a:gd name="T19" fmla="*/ 624 h 1105"/>
                  <a:gd name="T20" fmla="*/ 369 w 822"/>
                  <a:gd name="T21" fmla="*/ 680 h 1105"/>
                  <a:gd name="T22" fmla="*/ 340 w 822"/>
                  <a:gd name="T23" fmla="*/ 794 h 1105"/>
                  <a:gd name="T24" fmla="*/ 114 w 822"/>
                  <a:gd name="T25" fmla="*/ 992 h 1105"/>
                  <a:gd name="T26" fmla="*/ 29 w 822"/>
                  <a:gd name="T27" fmla="*/ 964 h 1105"/>
                  <a:gd name="T28" fmla="*/ 29 w 822"/>
                  <a:gd name="T29" fmla="*/ 1020 h 1105"/>
                  <a:gd name="T30" fmla="*/ 0 w 822"/>
                  <a:gd name="T31" fmla="*/ 1105 h 1105"/>
                  <a:gd name="T32" fmla="*/ 170 w 822"/>
                  <a:gd name="T33" fmla="*/ 1077 h 1105"/>
                  <a:gd name="T34" fmla="*/ 511 w 822"/>
                  <a:gd name="T35" fmla="*/ 850 h 1105"/>
                  <a:gd name="T36" fmla="*/ 539 w 822"/>
                  <a:gd name="T37" fmla="*/ 765 h 1105"/>
                  <a:gd name="T38" fmla="*/ 624 w 822"/>
                  <a:gd name="T39" fmla="*/ 794 h 1105"/>
                  <a:gd name="T40" fmla="*/ 624 w 822"/>
                  <a:gd name="T41" fmla="*/ 737 h 1105"/>
                  <a:gd name="T42" fmla="*/ 681 w 822"/>
                  <a:gd name="T43" fmla="*/ 652 h 1105"/>
                  <a:gd name="T44" fmla="*/ 766 w 822"/>
                  <a:gd name="T45" fmla="*/ 624 h 1105"/>
                  <a:gd name="T46" fmla="*/ 794 w 822"/>
                  <a:gd name="T47" fmla="*/ 567 h 1105"/>
                  <a:gd name="T48" fmla="*/ 681 w 822"/>
                  <a:gd name="T49" fmla="*/ 595 h 1105"/>
                  <a:gd name="T50" fmla="*/ 624 w 822"/>
                  <a:gd name="T51" fmla="*/ 567 h 1105"/>
                  <a:gd name="T52" fmla="*/ 624 w 822"/>
                  <a:gd name="T53" fmla="*/ 482 h 1105"/>
                  <a:gd name="T54" fmla="*/ 681 w 822"/>
                  <a:gd name="T55" fmla="*/ 482 h 1105"/>
                  <a:gd name="T56" fmla="*/ 737 w 822"/>
                  <a:gd name="T57" fmla="*/ 283 h 1105"/>
                  <a:gd name="T58" fmla="*/ 737 w 822"/>
                  <a:gd name="T59" fmla="*/ 170 h 1105"/>
                  <a:gd name="T60" fmla="*/ 822 w 822"/>
                  <a:gd name="T61" fmla="*/ 57 h 1105"/>
                  <a:gd name="T62" fmla="*/ 737 w 822"/>
                  <a:gd name="T63" fmla="*/ 0 h 1105"/>
                  <a:gd name="T64" fmla="*/ 567 w 822"/>
                  <a:gd name="T65" fmla="*/ 57 h 1105"/>
                  <a:gd name="T66" fmla="*/ 511 w 822"/>
                  <a:gd name="T67" fmla="*/ 28 h 1105"/>
                  <a:gd name="T68" fmla="*/ 255 w 822"/>
                  <a:gd name="T69" fmla="*/ 198 h 1105"/>
                  <a:gd name="T70" fmla="*/ 142 w 822"/>
                  <a:gd name="T71" fmla="*/ 198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2" h="1105">
                    <a:moveTo>
                      <a:pt x="142" y="198"/>
                    </a:moveTo>
                    <a:lnTo>
                      <a:pt x="142" y="283"/>
                    </a:lnTo>
                    <a:lnTo>
                      <a:pt x="57" y="368"/>
                    </a:lnTo>
                    <a:lnTo>
                      <a:pt x="85" y="397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284" y="482"/>
                    </a:lnTo>
                    <a:lnTo>
                      <a:pt x="255" y="538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69" y="680"/>
                    </a:lnTo>
                    <a:lnTo>
                      <a:pt x="340" y="794"/>
                    </a:lnTo>
                    <a:lnTo>
                      <a:pt x="114" y="992"/>
                    </a:lnTo>
                    <a:lnTo>
                      <a:pt x="29" y="964"/>
                    </a:lnTo>
                    <a:lnTo>
                      <a:pt x="29" y="1020"/>
                    </a:lnTo>
                    <a:lnTo>
                      <a:pt x="0" y="1105"/>
                    </a:lnTo>
                    <a:lnTo>
                      <a:pt x="170" y="1077"/>
                    </a:lnTo>
                    <a:lnTo>
                      <a:pt x="511" y="850"/>
                    </a:lnTo>
                    <a:lnTo>
                      <a:pt x="539" y="765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1" y="652"/>
                    </a:lnTo>
                    <a:lnTo>
                      <a:pt x="766" y="624"/>
                    </a:lnTo>
                    <a:lnTo>
                      <a:pt x="794" y="567"/>
                    </a:lnTo>
                    <a:lnTo>
                      <a:pt x="681" y="595"/>
                    </a:lnTo>
                    <a:lnTo>
                      <a:pt x="624" y="567"/>
                    </a:lnTo>
                    <a:lnTo>
                      <a:pt x="624" y="482"/>
                    </a:lnTo>
                    <a:lnTo>
                      <a:pt x="681" y="482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822" y="57"/>
                    </a:lnTo>
                    <a:lnTo>
                      <a:pt x="737" y="0"/>
                    </a:lnTo>
                    <a:lnTo>
                      <a:pt x="567" y="57"/>
                    </a:lnTo>
                    <a:lnTo>
                      <a:pt x="511" y="28"/>
                    </a:lnTo>
                    <a:lnTo>
                      <a:pt x="255" y="198"/>
                    </a:ln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7434" y="3960"/>
                <a:ext cx="454" cy="652"/>
              </a:xfrm>
              <a:custGeom>
                <a:avLst/>
                <a:gdLst>
                  <a:gd name="T0" fmla="*/ 57 w 454"/>
                  <a:gd name="T1" fmla="*/ 595 h 652"/>
                  <a:gd name="T2" fmla="*/ 142 w 454"/>
                  <a:gd name="T3" fmla="*/ 567 h 652"/>
                  <a:gd name="T4" fmla="*/ 170 w 454"/>
                  <a:gd name="T5" fmla="*/ 510 h 652"/>
                  <a:gd name="T6" fmla="*/ 57 w 454"/>
                  <a:gd name="T7" fmla="*/ 538 h 652"/>
                  <a:gd name="T8" fmla="*/ 0 w 454"/>
                  <a:gd name="T9" fmla="*/ 510 h 652"/>
                  <a:gd name="T10" fmla="*/ 0 w 454"/>
                  <a:gd name="T11" fmla="*/ 425 h 652"/>
                  <a:gd name="T12" fmla="*/ 57 w 454"/>
                  <a:gd name="T13" fmla="*/ 425 h 652"/>
                  <a:gd name="T14" fmla="*/ 113 w 454"/>
                  <a:gd name="T15" fmla="*/ 226 h 652"/>
                  <a:gd name="T16" fmla="*/ 113 w 454"/>
                  <a:gd name="T17" fmla="*/ 113 h 652"/>
                  <a:gd name="T18" fmla="*/ 198 w 454"/>
                  <a:gd name="T19" fmla="*/ 0 h 652"/>
                  <a:gd name="T20" fmla="*/ 283 w 454"/>
                  <a:gd name="T21" fmla="*/ 85 h 652"/>
                  <a:gd name="T22" fmla="*/ 454 w 454"/>
                  <a:gd name="T23" fmla="*/ 453 h 652"/>
                  <a:gd name="T24" fmla="*/ 397 w 454"/>
                  <a:gd name="T25" fmla="*/ 538 h 652"/>
                  <a:gd name="T26" fmla="*/ 425 w 454"/>
                  <a:gd name="T27" fmla="*/ 652 h 652"/>
                  <a:gd name="T28" fmla="*/ 340 w 454"/>
                  <a:gd name="T29" fmla="*/ 595 h 652"/>
                  <a:gd name="T30" fmla="*/ 312 w 454"/>
                  <a:gd name="T31" fmla="*/ 652 h 652"/>
                  <a:gd name="T32" fmla="*/ 283 w 454"/>
                  <a:gd name="T33" fmla="*/ 595 h 652"/>
                  <a:gd name="T34" fmla="*/ 198 w 454"/>
                  <a:gd name="T35" fmla="*/ 623 h 652"/>
                  <a:gd name="T36" fmla="*/ 57 w 454"/>
                  <a:gd name="T37" fmla="*/ 59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652">
                    <a:moveTo>
                      <a:pt x="57" y="595"/>
                    </a:moveTo>
                    <a:lnTo>
                      <a:pt x="142" y="567"/>
                    </a:lnTo>
                    <a:lnTo>
                      <a:pt x="170" y="510"/>
                    </a:lnTo>
                    <a:lnTo>
                      <a:pt x="57" y="538"/>
                    </a:lnTo>
                    <a:lnTo>
                      <a:pt x="0" y="510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283" y="85"/>
                    </a:lnTo>
                    <a:lnTo>
                      <a:pt x="454" y="453"/>
                    </a:lnTo>
                    <a:lnTo>
                      <a:pt x="397" y="538"/>
                    </a:lnTo>
                    <a:lnTo>
                      <a:pt x="425" y="652"/>
                    </a:lnTo>
                    <a:lnTo>
                      <a:pt x="340" y="595"/>
                    </a:lnTo>
                    <a:lnTo>
                      <a:pt x="312" y="652"/>
                    </a:lnTo>
                    <a:lnTo>
                      <a:pt x="283" y="595"/>
                    </a:lnTo>
                    <a:lnTo>
                      <a:pt x="198" y="623"/>
                    </a:lnTo>
                    <a:lnTo>
                      <a:pt x="57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6810" y="4555"/>
                <a:ext cx="1049" cy="794"/>
              </a:xfrm>
              <a:custGeom>
                <a:avLst/>
                <a:gdLst>
                  <a:gd name="T0" fmla="*/ 0 w 1049"/>
                  <a:gd name="T1" fmla="*/ 453 h 794"/>
                  <a:gd name="T2" fmla="*/ 170 w 1049"/>
                  <a:gd name="T3" fmla="*/ 425 h 794"/>
                  <a:gd name="T4" fmla="*/ 511 w 1049"/>
                  <a:gd name="T5" fmla="*/ 198 h 794"/>
                  <a:gd name="T6" fmla="*/ 539 w 1049"/>
                  <a:gd name="T7" fmla="*/ 113 h 794"/>
                  <a:gd name="T8" fmla="*/ 624 w 1049"/>
                  <a:gd name="T9" fmla="*/ 142 h 794"/>
                  <a:gd name="T10" fmla="*/ 624 w 1049"/>
                  <a:gd name="T11" fmla="*/ 85 h 794"/>
                  <a:gd name="T12" fmla="*/ 681 w 1049"/>
                  <a:gd name="T13" fmla="*/ 0 h 794"/>
                  <a:gd name="T14" fmla="*/ 822 w 1049"/>
                  <a:gd name="T15" fmla="*/ 28 h 794"/>
                  <a:gd name="T16" fmla="*/ 907 w 1049"/>
                  <a:gd name="T17" fmla="*/ 0 h 794"/>
                  <a:gd name="T18" fmla="*/ 936 w 1049"/>
                  <a:gd name="T19" fmla="*/ 57 h 794"/>
                  <a:gd name="T20" fmla="*/ 964 w 1049"/>
                  <a:gd name="T21" fmla="*/ 0 h 794"/>
                  <a:gd name="T22" fmla="*/ 1049 w 1049"/>
                  <a:gd name="T23" fmla="*/ 57 h 794"/>
                  <a:gd name="T24" fmla="*/ 936 w 1049"/>
                  <a:gd name="T25" fmla="*/ 170 h 794"/>
                  <a:gd name="T26" fmla="*/ 936 w 1049"/>
                  <a:gd name="T27" fmla="*/ 227 h 794"/>
                  <a:gd name="T28" fmla="*/ 964 w 1049"/>
                  <a:gd name="T29" fmla="*/ 255 h 794"/>
                  <a:gd name="T30" fmla="*/ 936 w 1049"/>
                  <a:gd name="T31" fmla="*/ 397 h 794"/>
                  <a:gd name="T32" fmla="*/ 822 w 1049"/>
                  <a:gd name="T33" fmla="*/ 397 h 794"/>
                  <a:gd name="T34" fmla="*/ 794 w 1049"/>
                  <a:gd name="T35" fmla="*/ 453 h 794"/>
                  <a:gd name="T36" fmla="*/ 709 w 1049"/>
                  <a:gd name="T37" fmla="*/ 482 h 794"/>
                  <a:gd name="T38" fmla="*/ 624 w 1049"/>
                  <a:gd name="T39" fmla="*/ 453 h 794"/>
                  <a:gd name="T40" fmla="*/ 567 w 1049"/>
                  <a:gd name="T41" fmla="*/ 482 h 794"/>
                  <a:gd name="T42" fmla="*/ 596 w 1049"/>
                  <a:gd name="T43" fmla="*/ 510 h 794"/>
                  <a:gd name="T44" fmla="*/ 567 w 1049"/>
                  <a:gd name="T45" fmla="*/ 539 h 794"/>
                  <a:gd name="T46" fmla="*/ 567 w 1049"/>
                  <a:gd name="T47" fmla="*/ 567 h 794"/>
                  <a:gd name="T48" fmla="*/ 539 w 1049"/>
                  <a:gd name="T49" fmla="*/ 595 h 794"/>
                  <a:gd name="T50" fmla="*/ 511 w 1049"/>
                  <a:gd name="T51" fmla="*/ 595 h 794"/>
                  <a:gd name="T52" fmla="*/ 482 w 1049"/>
                  <a:gd name="T53" fmla="*/ 595 h 794"/>
                  <a:gd name="T54" fmla="*/ 454 w 1049"/>
                  <a:gd name="T55" fmla="*/ 680 h 794"/>
                  <a:gd name="T56" fmla="*/ 340 w 1049"/>
                  <a:gd name="T57" fmla="*/ 709 h 794"/>
                  <a:gd name="T58" fmla="*/ 284 w 1049"/>
                  <a:gd name="T59" fmla="*/ 652 h 794"/>
                  <a:gd name="T60" fmla="*/ 255 w 1049"/>
                  <a:gd name="T61" fmla="*/ 680 h 794"/>
                  <a:gd name="T62" fmla="*/ 312 w 1049"/>
                  <a:gd name="T63" fmla="*/ 737 h 794"/>
                  <a:gd name="T64" fmla="*/ 227 w 1049"/>
                  <a:gd name="T65" fmla="*/ 794 h 794"/>
                  <a:gd name="T66" fmla="*/ 170 w 1049"/>
                  <a:gd name="T67" fmla="*/ 794 h 794"/>
                  <a:gd name="T68" fmla="*/ 170 w 1049"/>
                  <a:gd name="T69" fmla="*/ 737 h 794"/>
                  <a:gd name="T70" fmla="*/ 199 w 1049"/>
                  <a:gd name="T71" fmla="*/ 680 h 794"/>
                  <a:gd name="T72" fmla="*/ 170 w 1049"/>
                  <a:gd name="T73" fmla="*/ 595 h 794"/>
                  <a:gd name="T74" fmla="*/ 114 w 1049"/>
                  <a:gd name="T75" fmla="*/ 567 h 794"/>
                  <a:gd name="T76" fmla="*/ 57 w 1049"/>
                  <a:gd name="T77" fmla="*/ 567 h 794"/>
                  <a:gd name="T78" fmla="*/ 0 w 1049"/>
                  <a:gd name="T79" fmla="*/ 45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794">
                    <a:moveTo>
                      <a:pt x="0" y="453"/>
                    </a:moveTo>
                    <a:lnTo>
                      <a:pt x="170" y="425"/>
                    </a:lnTo>
                    <a:lnTo>
                      <a:pt x="511" y="198"/>
                    </a:lnTo>
                    <a:lnTo>
                      <a:pt x="539" y="113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681" y="0"/>
                    </a:lnTo>
                    <a:lnTo>
                      <a:pt x="822" y="28"/>
                    </a:lnTo>
                    <a:lnTo>
                      <a:pt x="907" y="0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57"/>
                    </a:lnTo>
                    <a:lnTo>
                      <a:pt x="936" y="170"/>
                    </a:lnTo>
                    <a:lnTo>
                      <a:pt x="936" y="227"/>
                    </a:lnTo>
                    <a:lnTo>
                      <a:pt x="964" y="255"/>
                    </a:lnTo>
                    <a:lnTo>
                      <a:pt x="936" y="397"/>
                    </a:lnTo>
                    <a:lnTo>
                      <a:pt x="822" y="397"/>
                    </a:lnTo>
                    <a:lnTo>
                      <a:pt x="794" y="453"/>
                    </a:lnTo>
                    <a:lnTo>
                      <a:pt x="709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96" y="510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54" y="680"/>
                    </a:lnTo>
                    <a:lnTo>
                      <a:pt x="340" y="709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99" y="680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685800" y="1364655"/>
              <a:ext cx="11956037" cy="6527916"/>
              <a:chOff x="685800" y="1364655"/>
              <a:chExt cx="11956037" cy="6527916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8355635" y="6986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長崎市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8147051" y="34767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佐世保市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294080" y="503599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新上五島町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413271" y="3292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佐々町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731533" y="32522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小値賀町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9028342" y="40354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波佐見町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8718989" y="4545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川棚町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9398229" y="48229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東彼杵町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325069" y="63548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時津町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9002714" y="65056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長与町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11331689" y="758479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南島原市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1038786" y="66250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雲仙市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648791" y="51823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西海市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599082" y="1364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壱岐市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85800" y="3625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対馬市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1395632" y="75086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五島市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15358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平戸市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7604345" y="2395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松浦市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9518634" y="56106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大村市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153076" y="6225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諫早市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11899326" y="6750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島原市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80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0500" y="660400"/>
            <a:ext cx="12451337" cy="8191500"/>
            <a:chOff x="190500" y="660400"/>
            <a:chExt cx="12451337" cy="8191500"/>
          </a:xfrm>
        </p:grpSpPr>
        <p:grpSp>
          <p:nvGrpSpPr>
            <p:cNvPr id="12242" name="Group 978"/>
            <p:cNvGrpSpPr>
              <a:grpSpLocks/>
            </p:cNvGrpSpPr>
            <p:nvPr/>
          </p:nvGrpSpPr>
          <p:grpSpPr bwMode="auto">
            <a:xfrm>
              <a:off x="190500" y="839788"/>
              <a:ext cx="12331700" cy="8012112"/>
              <a:chOff x="120" y="529"/>
              <a:chExt cx="7768" cy="5047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068" y="3194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57 w 170"/>
                  <a:gd name="T3" fmla="*/ 57 h 170"/>
                  <a:gd name="T4" fmla="*/ 0 w 170"/>
                  <a:gd name="T5" fmla="*/ 57 h 170"/>
                  <a:gd name="T6" fmla="*/ 0 w 170"/>
                  <a:gd name="T7" fmla="*/ 114 h 170"/>
                  <a:gd name="T8" fmla="*/ 57 w 170"/>
                  <a:gd name="T9" fmla="*/ 114 h 170"/>
                  <a:gd name="T10" fmla="*/ 57 w 170"/>
                  <a:gd name="T11" fmla="*/ 170 h 170"/>
                  <a:gd name="T12" fmla="*/ 170 w 170"/>
                  <a:gd name="T13" fmla="*/ 170 h 170"/>
                  <a:gd name="T14" fmla="*/ 170 w 170"/>
                  <a:gd name="T15" fmla="*/ 0 h 170"/>
                  <a:gd name="T16" fmla="*/ 57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Rectangle 921"/>
              <p:cNvSpPr>
                <a:spLocks noChangeArrowheads="1"/>
              </p:cNvSpPr>
              <p:nvPr/>
            </p:nvSpPr>
            <p:spPr bwMode="auto">
              <a:xfrm>
                <a:off x="3522" y="3194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Rectangle 922"/>
              <p:cNvSpPr>
                <a:spLocks noChangeArrowheads="1"/>
              </p:cNvSpPr>
              <p:nvPr/>
            </p:nvSpPr>
            <p:spPr bwMode="auto">
              <a:xfrm>
                <a:off x="3919" y="3194"/>
                <a:ext cx="56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346" y="529"/>
                <a:ext cx="1134" cy="1985"/>
              </a:xfrm>
              <a:custGeom>
                <a:avLst/>
                <a:gdLst>
                  <a:gd name="T0" fmla="*/ 397 w 1134"/>
                  <a:gd name="T1" fmla="*/ 510 h 1985"/>
                  <a:gd name="T2" fmla="*/ 341 w 1134"/>
                  <a:gd name="T3" fmla="*/ 624 h 1985"/>
                  <a:gd name="T4" fmla="*/ 284 w 1134"/>
                  <a:gd name="T5" fmla="*/ 794 h 1985"/>
                  <a:gd name="T6" fmla="*/ 341 w 1134"/>
                  <a:gd name="T7" fmla="*/ 737 h 1985"/>
                  <a:gd name="T8" fmla="*/ 397 w 1134"/>
                  <a:gd name="T9" fmla="*/ 794 h 1985"/>
                  <a:gd name="T10" fmla="*/ 454 w 1134"/>
                  <a:gd name="T11" fmla="*/ 851 h 1985"/>
                  <a:gd name="T12" fmla="*/ 397 w 1134"/>
                  <a:gd name="T13" fmla="*/ 907 h 1985"/>
                  <a:gd name="T14" fmla="*/ 341 w 1134"/>
                  <a:gd name="T15" fmla="*/ 1021 h 1985"/>
                  <a:gd name="T16" fmla="*/ 284 w 1134"/>
                  <a:gd name="T17" fmla="*/ 1134 h 1985"/>
                  <a:gd name="T18" fmla="*/ 227 w 1134"/>
                  <a:gd name="T19" fmla="*/ 1248 h 1985"/>
                  <a:gd name="T20" fmla="*/ 341 w 1134"/>
                  <a:gd name="T21" fmla="*/ 1304 h 1985"/>
                  <a:gd name="T22" fmla="*/ 227 w 1134"/>
                  <a:gd name="T23" fmla="*/ 1644 h 1985"/>
                  <a:gd name="T24" fmla="*/ 171 w 1134"/>
                  <a:gd name="T25" fmla="*/ 1701 h 1985"/>
                  <a:gd name="T26" fmla="*/ 0 w 1134"/>
                  <a:gd name="T27" fmla="*/ 1758 h 1985"/>
                  <a:gd name="T28" fmla="*/ 227 w 1134"/>
                  <a:gd name="T29" fmla="*/ 1815 h 1985"/>
                  <a:gd name="T30" fmla="*/ 284 w 1134"/>
                  <a:gd name="T31" fmla="*/ 1701 h 1985"/>
                  <a:gd name="T32" fmla="*/ 341 w 1134"/>
                  <a:gd name="T33" fmla="*/ 1815 h 1985"/>
                  <a:gd name="T34" fmla="*/ 454 w 1134"/>
                  <a:gd name="T35" fmla="*/ 1701 h 1985"/>
                  <a:gd name="T36" fmla="*/ 511 w 1134"/>
                  <a:gd name="T37" fmla="*/ 1928 h 1985"/>
                  <a:gd name="T38" fmla="*/ 397 w 1134"/>
                  <a:gd name="T39" fmla="*/ 1985 h 1985"/>
                  <a:gd name="T40" fmla="*/ 624 w 1134"/>
                  <a:gd name="T41" fmla="*/ 1871 h 1985"/>
                  <a:gd name="T42" fmla="*/ 794 w 1134"/>
                  <a:gd name="T43" fmla="*/ 1701 h 1985"/>
                  <a:gd name="T44" fmla="*/ 738 w 1134"/>
                  <a:gd name="T45" fmla="*/ 1644 h 1985"/>
                  <a:gd name="T46" fmla="*/ 681 w 1134"/>
                  <a:gd name="T47" fmla="*/ 1588 h 1985"/>
                  <a:gd name="T48" fmla="*/ 738 w 1134"/>
                  <a:gd name="T49" fmla="*/ 1531 h 1985"/>
                  <a:gd name="T50" fmla="*/ 681 w 1134"/>
                  <a:gd name="T51" fmla="*/ 1248 h 1985"/>
                  <a:gd name="T52" fmla="*/ 738 w 1134"/>
                  <a:gd name="T53" fmla="*/ 1191 h 1985"/>
                  <a:gd name="T54" fmla="*/ 794 w 1134"/>
                  <a:gd name="T55" fmla="*/ 1134 h 1985"/>
                  <a:gd name="T56" fmla="*/ 851 w 1134"/>
                  <a:gd name="T57" fmla="*/ 1077 h 1985"/>
                  <a:gd name="T58" fmla="*/ 908 w 1134"/>
                  <a:gd name="T59" fmla="*/ 964 h 1985"/>
                  <a:gd name="T60" fmla="*/ 964 w 1134"/>
                  <a:gd name="T61" fmla="*/ 907 h 1985"/>
                  <a:gd name="T62" fmla="*/ 1021 w 1134"/>
                  <a:gd name="T63" fmla="*/ 794 h 1985"/>
                  <a:gd name="T64" fmla="*/ 1078 w 1134"/>
                  <a:gd name="T65" fmla="*/ 510 h 1985"/>
                  <a:gd name="T66" fmla="*/ 1021 w 1134"/>
                  <a:gd name="T67" fmla="*/ 454 h 1985"/>
                  <a:gd name="T68" fmla="*/ 1078 w 1134"/>
                  <a:gd name="T69" fmla="*/ 397 h 1985"/>
                  <a:gd name="T70" fmla="*/ 1134 w 1134"/>
                  <a:gd name="T71" fmla="*/ 284 h 1985"/>
                  <a:gd name="T72" fmla="*/ 1078 w 1134"/>
                  <a:gd name="T73" fmla="*/ 227 h 1985"/>
                  <a:gd name="T74" fmla="*/ 1134 w 1134"/>
                  <a:gd name="T75" fmla="*/ 114 h 1985"/>
                  <a:gd name="T76" fmla="*/ 1078 w 1134"/>
                  <a:gd name="T77" fmla="*/ 57 h 1985"/>
                  <a:gd name="T78" fmla="*/ 1021 w 1134"/>
                  <a:gd name="T79" fmla="*/ 0 h 1985"/>
                  <a:gd name="T80" fmla="*/ 908 w 1134"/>
                  <a:gd name="T81" fmla="*/ 57 h 1985"/>
                  <a:gd name="T82" fmla="*/ 794 w 1134"/>
                  <a:gd name="T83" fmla="*/ 170 h 1985"/>
                  <a:gd name="T84" fmla="*/ 738 w 1134"/>
                  <a:gd name="T85" fmla="*/ 284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4" h="1985">
                    <a:moveTo>
                      <a:pt x="397" y="284"/>
                    </a:moveTo>
                    <a:lnTo>
                      <a:pt x="39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341" y="907"/>
                    </a:lnTo>
                    <a:lnTo>
                      <a:pt x="341" y="1021"/>
                    </a:lnTo>
                    <a:lnTo>
                      <a:pt x="284" y="102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248"/>
                    </a:lnTo>
                    <a:lnTo>
                      <a:pt x="341" y="1248"/>
                    </a:lnTo>
                    <a:lnTo>
                      <a:pt x="341" y="1304"/>
                    </a:lnTo>
                    <a:lnTo>
                      <a:pt x="227" y="1304"/>
                    </a:lnTo>
                    <a:lnTo>
                      <a:pt x="227" y="1644"/>
                    </a:lnTo>
                    <a:lnTo>
                      <a:pt x="171" y="1644"/>
                    </a:lnTo>
                    <a:lnTo>
                      <a:pt x="171" y="1701"/>
                    </a:lnTo>
                    <a:lnTo>
                      <a:pt x="0" y="1701"/>
                    </a:lnTo>
                    <a:lnTo>
                      <a:pt x="0" y="1758"/>
                    </a:lnTo>
                    <a:lnTo>
                      <a:pt x="227" y="1758"/>
                    </a:lnTo>
                    <a:lnTo>
                      <a:pt x="227" y="1815"/>
                    </a:lnTo>
                    <a:lnTo>
                      <a:pt x="284" y="1815"/>
                    </a:lnTo>
                    <a:lnTo>
                      <a:pt x="284" y="1701"/>
                    </a:lnTo>
                    <a:lnTo>
                      <a:pt x="341" y="1701"/>
                    </a:lnTo>
                    <a:lnTo>
                      <a:pt x="341" y="1815"/>
                    </a:lnTo>
                    <a:lnTo>
                      <a:pt x="454" y="1815"/>
                    </a:lnTo>
                    <a:lnTo>
                      <a:pt x="454" y="1701"/>
                    </a:lnTo>
                    <a:lnTo>
                      <a:pt x="511" y="1701"/>
                    </a:lnTo>
                    <a:lnTo>
                      <a:pt x="511" y="1928"/>
                    </a:lnTo>
                    <a:lnTo>
                      <a:pt x="397" y="1928"/>
                    </a:lnTo>
                    <a:lnTo>
                      <a:pt x="397" y="1985"/>
                    </a:lnTo>
                    <a:lnTo>
                      <a:pt x="624" y="1985"/>
                    </a:lnTo>
                    <a:lnTo>
                      <a:pt x="624" y="1871"/>
                    </a:lnTo>
                    <a:lnTo>
                      <a:pt x="794" y="1871"/>
                    </a:lnTo>
                    <a:lnTo>
                      <a:pt x="794" y="1701"/>
                    </a:lnTo>
                    <a:lnTo>
                      <a:pt x="738" y="1701"/>
                    </a:lnTo>
                    <a:lnTo>
                      <a:pt x="738" y="1644"/>
                    </a:lnTo>
                    <a:lnTo>
                      <a:pt x="681" y="1644"/>
                    </a:lnTo>
                    <a:lnTo>
                      <a:pt x="681" y="1588"/>
                    </a:lnTo>
                    <a:lnTo>
                      <a:pt x="738" y="1588"/>
                    </a:lnTo>
                    <a:lnTo>
                      <a:pt x="738" y="1531"/>
                    </a:lnTo>
                    <a:lnTo>
                      <a:pt x="681" y="1531"/>
                    </a:lnTo>
                    <a:lnTo>
                      <a:pt x="681" y="1248"/>
                    </a:lnTo>
                    <a:lnTo>
                      <a:pt x="738" y="1248"/>
                    </a:lnTo>
                    <a:lnTo>
                      <a:pt x="738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077"/>
                    </a:lnTo>
                    <a:lnTo>
                      <a:pt x="908" y="1077"/>
                    </a:lnTo>
                    <a:lnTo>
                      <a:pt x="908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078" y="794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078" y="284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114"/>
                    </a:lnTo>
                    <a:lnTo>
                      <a:pt x="1078" y="114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39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444" y="1833"/>
                <a:ext cx="341" cy="284"/>
              </a:xfrm>
              <a:custGeom>
                <a:avLst/>
                <a:gdLst>
                  <a:gd name="T0" fmla="*/ 284 w 341"/>
                  <a:gd name="T1" fmla="*/ 0 h 284"/>
                  <a:gd name="T2" fmla="*/ 170 w 341"/>
                  <a:gd name="T3" fmla="*/ 0 h 284"/>
                  <a:gd name="T4" fmla="*/ 170 w 341"/>
                  <a:gd name="T5" fmla="*/ 57 h 284"/>
                  <a:gd name="T6" fmla="*/ 57 w 341"/>
                  <a:gd name="T7" fmla="*/ 57 h 284"/>
                  <a:gd name="T8" fmla="*/ 57 w 341"/>
                  <a:gd name="T9" fmla="*/ 114 h 284"/>
                  <a:gd name="T10" fmla="*/ 0 w 341"/>
                  <a:gd name="T11" fmla="*/ 114 h 284"/>
                  <a:gd name="T12" fmla="*/ 0 w 341"/>
                  <a:gd name="T13" fmla="*/ 170 h 284"/>
                  <a:gd name="T14" fmla="*/ 57 w 341"/>
                  <a:gd name="T15" fmla="*/ 170 h 284"/>
                  <a:gd name="T16" fmla="*/ 57 w 341"/>
                  <a:gd name="T17" fmla="*/ 227 h 284"/>
                  <a:gd name="T18" fmla="*/ 170 w 341"/>
                  <a:gd name="T19" fmla="*/ 227 h 284"/>
                  <a:gd name="T20" fmla="*/ 170 w 341"/>
                  <a:gd name="T21" fmla="*/ 284 h 284"/>
                  <a:gd name="T22" fmla="*/ 284 w 341"/>
                  <a:gd name="T23" fmla="*/ 284 h 284"/>
                  <a:gd name="T24" fmla="*/ 284 w 341"/>
                  <a:gd name="T25" fmla="*/ 170 h 284"/>
                  <a:gd name="T26" fmla="*/ 341 w 341"/>
                  <a:gd name="T27" fmla="*/ 170 h 284"/>
                  <a:gd name="T28" fmla="*/ 341 w 341"/>
                  <a:gd name="T29" fmla="*/ 57 h 284"/>
                  <a:gd name="T30" fmla="*/ 284 w 341"/>
                  <a:gd name="T31" fmla="*/ 57 h 284"/>
                  <a:gd name="T32" fmla="*/ 284 w 341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284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274" y="2230"/>
                <a:ext cx="284" cy="227"/>
              </a:xfrm>
              <a:custGeom>
                <a:avLst/>
                <a:gdLst>
                  <a:gd name="T0" fmla="*/ 57 w 284"/>
                  <a:gd name="T1" fmla="*/ 0 h 227"/>
                  <a:gd name="T2" fmla="*/ 57 w 284"/>
                  <a:gd name="T3" fmla="*/ 57 h 227"/>
                  <a:gd name="T4" fmla="*/ 0 w 284"/>
                  <a:gd name="T5" fmla="*/ 57 h 227"/>
                  <a:gd name="T6" fmla="*/ 0 w 284"/>
                  <a:gd name="T7" fmla="*/ 114 h 227"/>
                  <a:gd name="T8" fmla="*/ 57 w 284"/>
                  <a:gd name="T9" fmla="*/ 114 h 227"/>
                  <a:gd name="T10" fmla="*/ 57 w 284"/>
                  <a:gd name="T11" fmla="*/ 227 h 227"/>
                  <a:gd name="T12" fmla="*/ 114 w 284"/>
                  <a:gd name="T13" fmla="*/ 227 h 227"/>
                  <a:gd name="T14" fmla="*/ 114 w 284"/>
                  <a:gd name="T15" fmla="*/ 170 h 227"/>
                  <a:gd name="T16" fmla="*/ 284 w 284"/>
                  <a:gd name="T17" fmla="*/ 170 h 227"/>
                  <a:gd name="T18" fmla="*/ 284 w 284"/>
                  <a:gd name="T19" fmla="*/ 114 h 227"/>
                  <a:gd name="T20" fmla="*/ 227 w 284"/>
                  <a:gd name="T21" fmla="*/ 114 h 227"/>
                  <a:gd name="T22" fmla="*/ 227 w 284"/>
                  <a:gd name="T23" fmla="*/ 57 h 227"/>
                  <a:gd name="T24" fmla="*/ 284 w 284"/>
                  <a:gd name="T25" fmla="*/ 57 h 227"/>
                  <a:gd name="T26" fmla="*/ 284 w 284"/>
                  <a:gd name="T27" fmla="*/ 0 h 227"/>
                  <a:gd name="T28" fmla="*/ 57 w 284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161" y="2230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614" y="2287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3 h 227"/>
                  <a:gd name="T4" fmla="*/ 57 w 114"/>
                  <a:gd name="T5" fmla="*/ 113 h 227"/>
                  <a:gd name="T6" fmla="*/ 57 w 114"/>
                  <a:gd name="T7" fmla="*/ 227 h 227"/>
                  <a:gd name="T8" fmla="*/ 114 w 114"/>
                  <a:gd name="T9" fmla="*/ 227 h 227"/>
                  <a:gd name="T10" fmla="*/ 114 w 114"/>
                  <a:gd name="T11" fmla="*/ 0 h 227"/>
                  <a:gd name="T12" fmla="*/ 0 w 114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120" y="2457"/>
                <a:ext cx="964" cy="1191"/>
              </a:xfrm>
              <a:custGeom>
                <a:avLst/>
                <a:gdLst>
                  <a:gd name="T0" fmla="*/ 283 w 964"/>
                  <a:gd name="T1" fmla="*/ 0 h 1191"/>
                  <a:gd name="T2" fmla="*/ 113 w 964"/>
                  <a:gd name="T3" fmla="*/ 0 h 1191"/>
                  <a:gd name="T4" fmla="*/ 113 w 964"/>
                  <a:gd name="T5" fmla="*/ 340 h 1191"/>
                  <a:gd name="T6" fmla="*/ 56 w 964"/>
                  <a:gd name="T7" fmla="*/ 340 h 1191"/>
                  <a:gd name="T8" fmla="*/ 56 w 964"/>
                  <a:gd name="T9" fmla="*/ 851 h 1191"/>
                  <a:gd name="T10" fmla="*/ 0 w 964"/>
                  <a:gd name="T11" fmla="*/ 851 h 1191"/>
                  <a:gd name="T12" fmla="*/ 0 w 964"/>
                  <a:gd name="T13" fmla="*/ 1077 h 1191"/>
                  <a:gd name="T14" fmla="*/ 170 w 964"/>
                  <a:gd name="T15" fmla="*/ 1077 h 1191"/>
                  <a:gd name="T16" fmla="*/ 170 w 964"/>
                  <a:gd name="T17" fmla="*/ 1191 h 1191"/>
                  <a:gd name="T18" fmla="*/ 283 w 964"/>
                  <a:gd name="T19" fmla="*/ 1191 h 1191"/>
                  <a:gd name="T20" fmla="*/ 283 w 964"/>
                  <a:gd name="T21" fmla="*/ 1134 h 1191"/>
                  <a:gd name="T22" fmla="*/ 340 w 964"/>
                  <a:gd name="T23" fmla="*/ 1134 h 1191"/>
                  <a:gd name="T24" fmla="*/ 340 w 964"/>
                  <a:gd name="T25" fmla="*/ 1077 h 1191"/>
                  <a:gd name="T26" fmla="*/ 453 w 964"/>
                  <a:gd name="T27" fmla="*/ 1077 h 1191"/>
                  <a:gd name="T28" fmla="*/ 453 w 964"/>
                  <a:gd name="T29" fmla="*/ 1021 h 1191"/>
                  <a:gd name="T30" fmla="*/ 510 w 964"/>
                  <a:gd name="T31" fmla="*/ 1021 h 1191"/>
                  <a:gd name="T32" fmla="*/ 510 w 964"/>
                  <a:gd name="T33" fmla="*/ 794 h 1191"/>
                  <a:gd name="T34" fmla="*/ 567 w 964"/>
                  <a:gd name="T35" fmla="*/ 794 h 1191"/>
                  <a:gd name="T36" fmla="*/ 567 w 964"/>
                  <a:gd name="T37" fmla="*/ 510 h 1191"/>
                  <a:gd name="T38" fmla="*/ 680 w 964"/>
                  <a:gd name="T39" fmla="*/ 510 h 1191"/>
                  <a:gd name="T40" fmla="*/ 680 w 964"/>
                  <a:gd name="T41" fmla="*/ 397 h 1191"/>
                  <a:gd name="T42" fmla="*/ 623 w 964"/>
                  <a:gd name="T43" fmla="*/ 397 h 1191"/>
                  <a:gd name="T44" fmla="*/ 623 w 964"/>
                  <a:gd name="T45" fmla="*/ 340 h 1191"/>
                  <a:gd name="T46" fmla="*/ 680 w 964"/>
                  <a:gd name="T47" fmla="*/ 340 h 1191"/>
                  <a:gd name="T48" fmla="*/ 680 w 964"/>
                  <a:gd name="T49" fmla="*/ 227 h 1191"/>
                  <a:gd name="T50" fmla="*/ 793 w 964"/>
                  <a:gd name="T51" fmla="*/ 227 h 1191"/>
                  <a:gd name="T52" fmla="*/ 793 w 964"/>
                  <a:gd name="T53" fmla="*/ 283 h 1191"/>
                  <a:gd name="T54" fmla="*/ 850 w 964"/>
                  <a:gd name="T55" fmla="*/ 283 h 1191"/>
                  <a:gd name="T56" fmla="*/ 850 w 964"/>
                  <a:gd name="T57" fmla="*/ 227 h 1191"/>
                  <a:gd name="T58" fmla="*/ 907 w 964"/>
                  <a:gd name="T59" fmla="*/ 227 h 1191"/>
                  <a:gd name="T60" fmla="*/ 907 w 964"/>
                  <a:gd name="T61" fmla="*/ 170 h 1191"/>
                  <a:gd name="T62" fmla="*/ 964 w 964"/>
                  <a:gd name="T63" fmla="*/ 170 h 1191"/>
                  <a:gd name="T64" fmla="*/ 964 w 964"/>
                  <a:gd name="T65" fmla="*/ 113 h 1191"/>
                  <a:gd name="T66" fmla="*/ 680 w 964"/>
                  <a:gd name="T67" fmla="*/ 113 h 1191"/>
                  <a:gd name="T68" fmla="*/ 680 w 964"/>
                  <a:gd name="T69" fmla="*/ 170 h 1191"/>
                  <a:gd name="T70" fmla="*/ 567 w 964"/>
                  <a:gd name="T71" fmla="*/ 170 h 1191"/>
                  <a:gd name="T72" fmla="*/ 567 w 964"/>
                  <a:gd name="T73" fmla="*/ 57 h 1191"/>
                  <a:gd name="T74" fmla="*/ 510 w 964"/>
                  <a:gd name="T75" fmla="*/ 57 h 1191"/>
                  <a:gd name="T76" fmla="*/ 510 w 964"/>
                  <a:gd name="T77" fmla="*/ 0 h 1191"/>
                  <a:gd name="T78" fmla="*/ 453 w 964"/>
                  <a:gd name="T79" fmla="*/ 0 h 1191"/>
                  <a:gd name="T80" fmla="*/ 453 w 964"/>
                  <a:gd name="T81" fmla="*/ 113 h 1191"/>
                  <a:gd name="T82" fmla="*/ 340 w 964"/>
                  <a:gd name="T83" fmla="*/ 113 h 1191"/>
                  <a:gd name="T84" fmla="*/ 340 w 964"/>
                  <a:gd name="T85" fmla="*/ 170 h 1191"/>
                  <a:gd name="T86" fmla="*/ 283 w 964"/>
                  <a:gd name="T87" fmla="*/ 170 h 1191"/>
                  <a:gd name="T88" fmla="*/ 283 w 964"/>
                  <a:gd name="T89" fmla="*/ 57 h 1191"/>
                  <a:gd name="T90" fmla="*/ 283 w 964"/>
                  <a:gd name="T91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19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021"/>
                    </a:lnTo>
                    <a:lnTo>
                      <a:pt x="510" y="1021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3" y="227"/>
                    </a:lnTo>
                    <a:lnTo>
                      <a:pt x="793" y="283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60" y="4612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0 w 113"/>
                  <a:gd name="T3" fmla="*/ 0 h 113"/>
                  <a:gd name="T4" fmla="*/ 0 w 113"/>
                  <a:gd name="T5" fmla="*/ 113 h 113"/>
                  <a:gd name="T6" fmla="*/ 57 w 113"/>
                  <a:gd name="T7" fmla="*/ 113 h 113"/>
                  <a:gd name="T8" fmla="*/ 57 w 113"/>
                  <a:gd name="T9" fmla="*/ 56 h 113"/>
                  <a:gd name="T10" fmla="*/ 113 w 113"/>
                  <a:gd name="T11" fmla="*/ 56 h 113"/>
                  <a:gd name="T12" fmla="*/ 113 w 113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Rectangle 932"/>
              <p:cNvSpPr>
                <a:spLocks noChangeArrowheads="1"/>
              </p:cNvSpPr>
              <p:nvPr/>
            </p:nvSpPr>
            <p:spPr bwMode="auto">
              <a:xfrm>
                <a:off x="1651" y="5405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047" y="4328"/>
                <a:ext cx="171" cy="227"/>
              </a:xfrm>
              <a:custGeom>
                <a:avLst/>
                <a:gdLst>
                  <a:gd name="T0" fmla="*/ 57 w 171"/>
                  <a:gd name="T1" fmla="*/ 0 h 227"/>
                  <a:gd name="T2" fmla="*/ 57 w 171"/>
                  <a:gd name="T3" fmla="*/ 170 h 227"/>
                  <a:gd name="T4" fmla="*/ 0 w 171"/>
                  <a:gd name="T5" fmla="*/ 170 h 227"/>
                  <a:gd name="T6" fmla="*/ 0 w 171"/>
                  <a:gd name="T7" fmla="*/ 227 h 227"/>
                  <a:gd name="T8" fmla="*/ 114 w 171"/>
                  <a:gd name="T9" fmla="*/ 227 h 227"/>
                  <a:gd name="T10" fmla="*/ 171 w 171"/>
                  <a:gd name="T11" fmla="*/ 227 h 227"/>
                  <a:gd name="T12" fmla="*/ 171 w 171"/>
                  <a:gd name="T13" fmla="*/ 57 h 227"/>
                  <a:gd name="T14" fmla="*/ 114 w 171"/>
                  <a:gd name="T15" fmla="*/ 57 h 227"/>
                  <a:gd name="T16" fmla="*/ 114 w 171"/>
                  <a:gd name="T17" fmla="*/ 0 h 227"/>
                  <a:gd name="T18" fmla="*/ 57 w 171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227">
                    <a:moveTo>
                      <a:pt x="57" y="0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71" y="227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7" y="4328"/>
                <a:ext cx="1247" cy="1077"/>
              </a:xfrm>
              <a:custGeom>
                <a:avLst/>
                <a:gdLst>
                  <a:gd name="T0" fmla="*/ 113 w 1247"/>
                  <a:gd name="T1" fmla="*/ 1021 h 1077"/>
                  <a:gd name="T2" fmla="*/ 56 w 1247"/>
                  <a:gd name="T3" fmla="*/ 964 h 1077"/>
                  <a:gd name="T4" fmla="*/ 0 w 1247"/>
                  <a:gd name="T5" fmla="*/ 907 h 1077"/>
                  <a:gd name="T6" fmla="*/ 56 w 1247"/>
                  <a:gd name="T7" fmla="*/ 681 h 1077"/>
                  <a:gd name="T8" fmla="*/ 113 w 1247"/>
                  <a:gd name="T9" fmla="*/ 624 h 1077"/>
                  <a:gd name="T10" fmla="*/ 170 w 1247"/>
                  <a:gd name="T11" fmla="*/ 851 h 1077"/>
                  <a:gd name="T12" fmla="*/ 226 w 1247"/>
                  <a:gd name="T13" fmla="*/ 681 h 1077"/>
                  <a:gd name="T14" fmla="*/ 170 w 1247"/>
                  <a:gd name="T15" fmla="*/ 567 h 1077"/>
                  <a:gd name="T16" fmla="*/ 226 w 1247"/>
                  <a:gd name="T17" fmla="*/ 114 h 1077"/>
                  <a:gd name="T18" fmla="*/ 340 w 1247"/>
                  <a:gd name="T19" fmla="*/ 57 h 1077"/>
                  <a:gd name="T20" fmla="*/ 396 w 1247"/>
                  <a:gd name="T21" fmla="*/ 114 h 1077"/>
                  <a:gd name="T22" fmla="*/ 453 w 1247"/>
                  <a:gd name="T23" fmla="*/ 227 h 1077"/>
                  <a:gd name="T24" fmla="*/ 623 w 1247"/>
                  <a:gd name="T25" fmla="*/ 170 h 1077"/>
                  <a:gd name="T26" fmla="*/ 680 w 1247"/>
                  <a:gd name="T27" fmla="*/ 114 h 1077"/>
                  <a:gd name="T28" fmla="*/ 793 w 1247"/>
                  <a:gd name="T29" fmla="*/ 57 h 1077"/>
                  <a:gd name="T30" fmla="*/ 850 w 1247"/>
                  <a:gd name="T31" fmla="*/ 0 h 1077"/>
                  <a:gd name="T32" fmla="*/ 907 w 1247"/>
                  <a:gd name="T33" fmla="*/ 114 h 1077"/>
                  <a:gd name="T34" fmla="*/ 963 w 1247"/>
                  <a:gd name="T35" fmla="*/ 170 h 1077"/>
                  <a:gd name="T36" fmla="*/ 1077 w 1247"/>
                  <a:gd name="T37" fmla="*/ 227 h 1077"/>
                  <a:gd name="T38" fmla="*/ 1020 w 1247"/>
                  <a:gd name="T39" fmla="*/ 284 h 1077"/>
                  <a:gd name="T40" fmla="*/ 1077 w 1247"/>
                  <a:gd name="T41" fmla="*/ 510 h 1077"/>
                  <a:gd name="T42" fmla="*/ 1190 w 1247"/>
                  <a:gd name="T43" fmla="*/ 567 h 1077"/>
                  <a:gd name="T44" fmla="*/ 1247 w 1247"/>
                  <a:gd name="T45" fmla="*/ 681 h 1077"/>
                  <a:gd name="T46" fmla="*/ 1190 w 1247"/>
                  <a:gd name="T47" fmla="*/ 737 h 1077"/>
                  <a:gd name="T48" fmla="*/ 850 w 1247"/>
                  <a:gd name="T49" fmla="*/ 794 h 1077"/>
                  <a:gd name="T50" fmla="*/ 680 w 1247"/>
                  <a:gd name="T51" fmla="*/ 737 h 1077"/>
                  <a:gd name="T52" fmla="*/ 737 w 1247"/>
                  <a:gd name="T53" fmla="*/ 851 h 1077"/>
                  <a:gd name="T54" fmla="*/ 793 w 1247"/>
                  <a:gd name="T55" fmla="*/ 907 h 1077"/>
                  <a:gd name="T56" fmla="*/ 737 w 1247"/>
                  <a:gd name="T57" fmla="*/ 1021 h 1077"/>
                  <a:gd name="T58" fmla="*/ 623 w 1247"/>
                  <a:gd name="T59" fmla="*/ 1077 h 1077"/>
                  <a:gd name="T60" fmla="*/ 567 w 1247"/>
                  <a:gd name="T61" fmla="*/ 1021 h 1077"/>
                  <a:gd name="T62" fmla="*/ 453 w 1247"/>
                  <a:gd name="T63" fmla="*/ 907 h 1077"/>
                  <a:gd name="T64" fmla="*/ 226 w 1247"/>
                  <a:gd name="T65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077">
                    <a:moveTo>
                      <a:pt x="226" y="1021"/>
                    </a:moveTo>
                    <a:lnTo>
                      <a:pt x="113" y="1021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851"/>
                    </a:lnTo>
                    <a:lnTo>
                      <a:pt x="170" y="851"/>
                    </a:lnTo>
                    <a:lnTo>
                      <a:pt x="170" y="681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623" y="170"/>
                    </a:ln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020" y="284"/>
                    </a:lnTo>
                    <a:lnTo>
                      <a:pt x="1020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190" y="567"/>
                    </a:lnTo>
                    <a:lnTo>
                      <a:pt x="1190" y="681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850" y="794"/>
                    </a:lnTo>
                    <a:lnTo>
                      <a:pt x="850" y="737"/>
                    </a:lnTo>
                    <a:lnTo>
                      <a:pt x="680" y="737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907"/>
                    </a:lnTo>
                    <a:lnTo>
                      <a:pt x="793" y="907"/>
                    </a:lnTo>
                    <a:lnTo>
                      <a:pt x="793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623" y="1077"/>
                    </a:lnTo>
                    <a:lnTo>
                      <a:pt x="623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226" y="964"/>
                    </a:lnTo>
                    <a:lnTo>
                      <a:pt x="226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1480" y="4045"/>
                <a:ext cx="284" cy="453"/>
              </a:xfrm>
              <a:custGeom>
                <a:avLst/>
                <a:gdLst>
                  <a:gd name="T0" fmla="*/ 0 w 284"/>
                  <a:gd name="T1" fmla="*/ 56 h 453"/>
                  <a:gd name="T2" fmla="*/ 0 w 284"/>
                  <a:gd name="T3" fmla="*/ 397 h 453"/>
                  <a:gd name="T4" fmla="*/ 114 w 284"/>
                  <a:gd name="T5" fmla="*/ 397 h 453"/>
                  <a:gd name="T6" fmla="*/ 114 w 284"/>
                  <a:gd name="T7" fmla="*/ 453 h 453"/>
                  <a:gd name="T8" fmla="*/ 227 w 284"/>
                  <a:gd name="T9" fmla="*/ 453 h 453"/>
                  <a:gd name="T10" fmla="*/ 227 w 284"/>
                  <a:gd name="T11" fmla="*/ 283 h 453"/>
                  <a:gd name="T12" fmla="*/ 284 w 284"/>
                  <a:gd name="T13" fmla="*/ 283 h 453"/>
                  <a:gd name="T14" fmla="*/ 284 w 284"/>
                  <a:gd name="T15" fmla="*/ 113 h 453"/>
                  <a:gd name="T16" fmla="*/ 227 w 284"/>
                  <a:gd name="T17" fmla="*/ 113 h 453"/>
                  <a:gd name="T18" fmla="*/ 227 w 284"/>
                  <a:gd name="T19" fmla="*/ 56 h 453"/>
                  <a:gd name="T20" fmla="*/ 171 w 284"/>
                  <a:gd name="T21" fmla="*/ 56 h 453"/>
                  <a:gd name="T22" fmla="*/ 171 w 284"/>
                  <a:gd name="T23" fmla="*/ 0 h 453"/>
                  <a:gd name="T24" fmla="*/ 114 w 284"/>
                  <a:gd name="T25" fmla="*/ 0 h 453"/>
                  <a:gd name="T26" fmla="*/ 114 w 284"/>
                  <a:gd name="T27" fmla="*/ 56 h 453"/>
                  <a:gd name="T28" fmla="*/ 0 w 284"/>
                  <a:gd name="T29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0" y="56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1" y="56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651" y="3875"/>
                <a:ext cx="340" cy="453"/>
              </a:xfrm>
              <a:custGeom>
                <a:avLst/>
                <a:gdLst>
                  <a:gd name="T0" fmla="*/ 0 w 340"/>
                  <a:gd name="T1" fmla="*/ 56 h 453"/>
                  <a:gd name="T2" fmla="*/ 170 w 340"/>
                  <a:gd name="T3" fmla="*/ 56 h 453"/>
                  <a:gd name="T4" fmla="*/ 170 w 340"/>
                  <a:gd name="T5" fmla="*/ 113 h 453"/>
                  <a:gd name="T6" fmla="*/ 283 w 340"/>
                  <a:gd name="T7" fmla="*/ 113 h 453"/>
                  <a:gd name="T8" fmla="*/ 283 w 340"/>
                  <a:gd name="T9" fmla="*/ 0 h 453"/>
                  <a:gd name="T10" fmla="*/ 340 w 340"/>
                  <a:gd name="T11" fmla="*/ 0 h 453"/>
                  <a:gd name="T12" fmla="*/ 340 w 340"/>
                  <a:gd name="T13" fmla="*/ 283 h 453"/>
                  <a:gd name="T14" fmla="*/ 283 w 340"/>
                  <a:gd name="T15" fmla="*/ 283 h 453"/>
                  <a:gd name="T16" fmla="*/ 283 w 340"/>
                  <a:gd name="T17" fmla="*/ 453 h 453"/>
                  <a:gd name="T18" fmla="*/ 226 w 340"/>
                  <a:gd name="T19" fmla="*/ 453 h 453"/>
                  <a:gd name="T20" fmla="*/ 226 w 340"/>
                  <a:gd name="T21" fmla="*/ 340 h 453"/>
                  <a:gd name="T22" fmla="*/ 170 w 340"/>
                  <a:gd name="T23" fmla="*/ 340 h 453"/>
                  <a:gd name="T24" fmla="*/ 170 w 340"/>
                  <a:gd name="T25" fmla="*/ 226 h 453"/>
                  <a:gd name="T26" fmla="*/ 113 w 340"/>
                  <a:gd name="T27" fmla="*/ 226 h 453"/>
                  <a:gd name="T28" fmla="*/ 113 w 340"/>
                  <a:gd name="T29" fmla="*/ 170 h 453"/>
                  <a:gd name="T30" fmla="*/ 56 w 340"/>
                  <a:gd name="T31" fmla="*/ 170 h 453"/>
                  <a:gd name="T32" fmla="*/ 56 w 340"/>
                  <a:gd name="T33" fmla="*/ 113 h 453"/>
                  <a:gd name="T34" fmla="*/ 0 w 340"/>
                  <a:gd name="T35" fmla="*/ 113 h 453"/>
                  <a:gd name="T36" fmla="*/ 0 w 340"/>
                  <a:gd name="T37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0" y="56"/>
                    </a:moveTo>
                    <a:lnTo>
                      <a:pt x="170" y="56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1934" y="4385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1877" y="3704"/>
                <a:ext cx="114" cy="57"/>
              </a:xfrm>
              <a:custGeom>
                <a:avLst/>
                <a:gdLst>
                  <a:gd name="T0" fmla="*/ 0 w 114"/>
                  <a:gd name="T1" fmla="*/ 0 h 57"/>
                  <a:gd name="T2" fmla="*/ 0 w 114"/>
                  <a:gd name="T3" fmla="*/ 57 h 57"/>
                  <a:gd name="T4" fmla="*/ 114 w 114"/>
                  <a:gd name="T5" fmla="*/ 57 h 57"/>
                  <a:gd name="T6" fmla="*/ 114 w 114"/>
                  <a:gd name="T7" fmla="*/ 0 h 57"/>
                  <a:gd name="T8" fmla="*/ 0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1991" y="3648"/>
                <a:ext cx="283" cy="453"/>
              </a:xfrm>
              <a:custGeom>
                <a:avLst/>
                <a:gdLst>
                  <a:gd name="T0" fmla="*/ 0 w 283"/>
                  <a:gd name="T1" fmla="*/ 170 h 453"/>
                  <a:gd name="T2" fmla="*/ 113 w 283"/>
                  <a:gd name="T3" fmla="*/ 170 h 453"/>
                  <a:gd name="T4" fmla="*/ 113 w 283"/>
                  <a:gd name="T5" fmla="*/ 0 h 453"/>
                  <a:gd name="T6" fmla="*/ 170 w 283"/>
                  <a:gd name="T7" fmla="*/ 0 h 453"/>
                  <a:gd name="T8" fmla="*/ 170 w 283"/>
                  <a:gd name="T9" fmla="*/ 56 h 453"/>
                  <a:gd name="T10" fmla="*/ 227 w 283"/>
                  <a:gd name="T11" fmla="*/ 56 h 453"/>
                  <a:gd name="T12" fmla="*/ 227 w 283"/>
                  <a:gd name="T13" fmla="*/ 113 h 453"/>
                  <a:gd name="T14" fmla="*/ 283 w 283"/>
                  <a:gd name="T15" fmla="*/ 113 h 453"/>
                  <a:gd name="T16" fmla="*/ 283 w 283"/>
                  <a:gd name="T17" fmla="*/ 453 h 453"/>
                  <a:gd name="T18" fmla="*/ 227 w 283"/>
                  <a:gd name="T19" fmla="*/ 453 h 453"/>
                  <a:gd name="T20" fmla="*/ 227 w 283"/>
                  <a:gd name="T21" fmla="*/ 397 h 453"/>
                  <a:gd name="T22" fmla="*/ 170 w 283"/>
                  <a:gd name="T23" fmla="*/ 397 h 453"/>
                  <a:gd name="T24" fmla="*/ 170 w 283"/>
                  <a:gd name="T25" fmla="*/ 340 h 453"/>
                  <a:gd name="T26" fmla="*/ 56 w 283"/>
                  <a:gd name="T27" fmla="*/ 340 h 453"/>
                  <a:gd name="T28" fmla="*/ 56 w 283"/>
                  <a:gd name="T29" fmla="*/ 227 h 453"/>
                  <a:gd name="T30" fmla="*/ 0 w 283"/>
                  <a:gd name="T31" fmla="*/ 227 h 453"/>
                  <a:gd name="T32" fmla="*/ 0 w 283"/>
                  <a:gd name="T33" fmla="*/ 17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453">
                    <a:moveTo>
                      <a:pt x="0" y="170"/>
                    </a:moveTo>
                    <a:lnTo>
                      <a:pt x="113" y="17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047" y="2514"/>
                <a:ext cx="964" cy="1701"/>
              </a:xfrm>
              <a:custGeom>
                <a:avLst/>
                <a:gdLst>
                  <a:gd name="T0" fmla="*/ 284 w 964"/>
                  <a:gd name="T1" fmla="*/ 1361 h 1701"/>
                  <a:gd name="T2" fmla="*/ 341 w 964"/>
                  <a:gd name="T3" fmla="*/ 1304 h 1701"/>
                  <a:gd name="T4" fmla="*/ 284 w 964"/>
                  <a:gd name="T5" fmla="*/ 1190 h 1701"/>
                  <a:gd name="T6" fmla="*/ 227 w 964"/>
                  <a:gd name="T7" fmla="*/ 1134 h 1701"/>
                  <a:gd name="T8" fmla="*/ 171 w 964"/>
                  <a:gd name="T9" fmla="*/ 1077 h 1701"/>
                  <a:gd name="T10" fmla="*/ 114 w 964"/>
                  <a:gd name="T11" fmla="*/ 1020 h 1701"/>
                  <a:gd name="T12" fmla="*/ 0 w 964"/>
                  <a:gd name="T13" fmla="*/ 964 h 1701"/>
                  <a:gd name="T14" fmla="*/ 114 w 964"/>
                  <a:gd name="T15" fmla="*/ 907 h 1701"/>
                  <a:gd name="T16" fmla="*/ 227 w 964"/>
                  <a:gd name="T17" fmla="*/ 964 h 1701"/>
                  <a:gd name="T18" fmla="*/ 284 w 964"/>
                  <a:gd name="T19" fmla="*/ 623 h 1701"/>
                  <a:gd name="T20" fmla="*/ 397 w 964"/>
                  <a:gd name="T21" fmla="*/ 680 h 1701"/>
                  <a:gd name="T22" fmla="*/ 454 w 964"/>
                  <a:gd name="T23" fmla="*/ 397 h 1701"/>
                  <a:gd name="T24" fmla="*/ 567 w 964"/>
                  <a:gd name="T25" fmla="*/ 283 h 1701"/>
                  <a:gd name="T26" fmla="*/ 511 w 964"/>
                  <a:gd name="T27" fmla="*/ 56 h 1701"/>
                  <a:gd name="T28" fmla="*/ 567 w 964"/>
                  <a:gd name="T29" fmla="*/ 0 h 1701"/>
                  <a:gd name="T30" fmla="*/ 624 w 964"/>
                  <a:gd name="T31" fmla="*/ 113 h 1701"/>
                  <a:gd name="T32" fmla="*/ 567 w 964"/>
                  <a:gd name="T33" fmla="*/ 226 h 1701"/>
                  <a:gd name="T34" fmla="*/ 624 w 964"/>
                  <a:gd name="T35" fmla="*/ 453 h 1701"/>
                  <a:gd name="T36" fmla="*/ 567 w 964"/>
                  <a:gd name="T37" fmla="*/ 567 h 1701"/>
                  <a:gd name="T38" fmla="*/ 511 w 964"/>
                  <a:gd name="T39" fmla="*/ 907 h 1701"/>
                  <a:gd name="T40" fmla="*/ 567 w 964"/>
                  <a:gd name="T41" fmla="*/ 850 h 1701"/>
                  <a:gd name="T42" fmla="*/ 624 w 964"/>
                  <a:gd name="T43" fmla="*/ 794 h 1701"/>
                  <a:gd name="T44" fmla="*/ 794 w 964"/>
                  <a:gd name="T45" fmla="*/ 737 h 1701"/>
                  <a:gd name="T46" fmla="*/ 851 w 964"/>
                  <a:gd name="T47" fmla="*/ 680 h 1701"/>
                  <a:gd name="T48" fmla="*/ 964 w 964"/>
                  <a:gd name="T49" fmla="*/ 794 h 1701"/>
                  <a:gd name="T50" fmla="*/ 851 w 964"/>
                  <a:gd name="T51" fmla="*/ 964 h 1701"/>
                  <a:gd name="T52" fmla="*/ 794 w 964"/>
                  <a:gd name="T53" fmla="*/ 1020 h 1701"/>
                  <a:gd name="T54" fmla="*/ 738 w 964"/>
                  <a:gd name="T55" fmla="*/ 1134 h 1701"/>
                  <a:gd name="T56" fmla="*/ 624 w 964"/>
                  <a:gd name="T57" fmla="*/ 1077 h 1701"/>
                  <a:gd name="T58" fmla="*/ 567 w 964"/>
                  <a:gd name="T59" fmla="*/ 1190 h 1701"/>
                  <a:gd name="T60" fmla="*/ 511 w 964"/>
                  <a:gd name="T61" fmla="*/ 1417 h 1701"/>
                  <a:gd name="T62" fmla="*/ 567 w 964"/>
                  <a:gd name="T63" fmla="*/ 1531 h 1701"/>
                  <a:gd name="T64" fmla="*/ 397 w 964"/>
                  <a:gd name="T6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1701">
                    <a:moveTo>
                      <a:pt x="284" y="1701"/>
                    </a:moveTo>
                    <a:lnTo>
                      <a:pt x="284" y="1361"/>
                    </a:lnTo>
                    <a:lnTo>
                      <a:pt x="341" y="1361"/>
                    </a:lnTo>
                    <a:lnTo>
                      <a:pt x="341" y="1304"/>
                    </a:lnTo>
                    <a:lnTo>
                      <a:pt x="284" y="1304"/>
                    </a:lnTo>
                    <a:lnTo>
                      <a:pt x="284" y="1190"/>
                    </a:lnTo>
                    <a:lnTo>
                      <a:pt x="227" y="1190"/>
                    </a:lnTo>
                    <a:lnTo>
                      <a:pt x="227" y="1134"/>
                    </a:lnTo>
                    <a:lnTo>
                      <a:pt x="171" y="1134"/>
                    </a:lnTo>
                    <a:lnTo>
                      <a:pt x="171" y="1077"/>
                    </a:lnTo>
                    <a:lnTo>
                      <a:pt x="114" y="1077"/>
                    </a:lnTo>
                    <a:lnTo>
                      <a:pt x="114" y="1020"/>
                    </a:lnTo>
                    <a:lnTo>
                      <a:pt x="0" y="1020"/>
                    </a:lnTo>
                    <a:lnTo>
                      <a:pt x="0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623"/>
                    </a:lnTo>
                    <a:lnTo>
                      <a:pt x="397" y="623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964" y="680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738" y="1020"/>
                    </a:lnTo>
                    <a:lnTo>
                      <a:pt x="738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190"/>
                    </a:lnTo>
                    <a:lnTo>
                      <a:pt x="511" y="1190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397" y="1531"/>
                    </a:lnTo>
                    <a:lnTo>
                      <a:pt x="397" y="1701"/>
                    </a:lnTo>
                    <a:lnTo>
                      <a:pt x="284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4259" y="2570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Rectangle 942"/>
              <p:cNvSpPr>
                <a:spLocks noChangeArrowheads="1"/>
              </p:cNvSpPr>
              <p:nvPr/>
            </p:nvSpPr>
            <p:spPr bwMode="auto">
              <a:xfrm>
                <a:off x="4542" y="2344"/>
                <a:ext cx="57" cy="170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3805" y="1096"/>
                <a:ext cx="170" cy="454"/>
              </a:xfrm>
              <a:custGeom>
                <a:avLst/>
                <a:gdLst>
                  <a:gd name="T0" fmla="*/ 170 w 170"/>
                  <a:gd name="T1" fmla="*/ 454 h 454"/>
                  <a:gd name="T2" fmla="*/ 0 w 170"/>
                  <a:gd name="T3" fmla="*/ 454 h 454"/>
                  <a:gd name="T4" fmla="*/ 0 w 170"/>
                  <a:gd name="T5" fmla="*/ 340 h 454"/>
                  <a:gd name="T6" fmla="*/ 57 w 170"/>
                  <a:gd name="T7" fmla="*/ 340 h 454"/>
                  <a:gd name="T8" fmla="*/ 57 w 170"/>
                  <a:gd name="T9" fmla="*/ 170 h 454"/>
                  <a:gd name="T10" fmla="*/ 114 w 170"/>
                  <a:gd name="T11" fmla="*/ 170 h 454"/>
                  <a:gd name="T12" fmla="*/ 114 w 170"/>
                  <a:gd name="T13" fmla="*/ 0 h 454"/>
                  <a:gd name="T14" fmla="*/ 170 w 170"/>
                  <a:gd name="T15" fmla="*/ 0 h 454"/>
                  <a:gd name="T16" fmla="*/ 170 w 170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454">
                    <a:moveTo>
                      <a:pt x="170" y="454"/>
                    </a:move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4259" y="1039"/>
                <a:ext cx="170" cy="171"/>
              </a:xfrm>
              <a:custGeom>
                <a:avLst/>
                <a:gdLst>
                  <a:gd name="T0" fmla="*/ 113 w 170"/>
                  <a:gd name="T1" fmla="*/ 0 h 171"/>
                  <a:gd name="T2" fmla="*/ 57 w 170"/>
                  <a:gd name="T3" fmla="*/ 0 h 171"/>
                  <a:gd name="T4" fmla="*/ 57 w 170"/>
                  <a:gd name="T5" fmla="*/ 114 h 171"/>
                  <a:gd name="T6" fmla="*/ 0 w 170"/>
                  <a:gd name="T7" fmla="*/ 114 h 171"/>
                  <a:gd name="T8" fmla="*/ 0 w 170"/>
                  <a:gd name="T9" fmla="*/ 171 h 171"/>
                  <a:gd name="T10" fmla="*/ 113 w 170"/>
                  <a:gd name="T11" fmla="*/ 171 h 171"/>
                  <a:gd name="T12" fmla="*/ 113 w 170"/>
                  <a:gd name="T13" fmla="*/ 114 h 171"/>
                  <a:gd name="T14" fmla="*/ 170 w 170"/>
                  <a:gd name="T15" fmla="*/ 114 h 171"/>
                  <a:gd name="T16" fmla="*/ 170 w 170"/>
                  <a:gd name="T17" fmla="*/ 57 h 171"/>
                  <a:gd name="T18" fmla="*/ 113 w 170"/>
                  <a:gd name="T19" fmla="*/ 57 h 171"/>
                  <a:gd name="T20" fmla="*/ 113 w 170"/>
                  <a:gd name="T2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1">
                    <a:moveTo>
                      <a:pt x="113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3578" y="1266"/>
                <a:ext cx="908" cy="1248"/>
              </a:xfrm>
              <a:custGeom>
                <a:avLst/>
                <a:gdLst>
                  <a:gd name="T0" fmla="*/ 908 w 908"/>
                  <a:gd name="T1" fmla="*/ 0 h 1248"/>
                  <a:gd name="T2" fmla="*/ 908 w 908"/>
                  <a:gd name="T3" fmla="*/ 284 h 1248"/>
                  <a:gd name="T4" fmla="*/ 851 w 908"/>
                  <a:gd name="T5" fmla="*/ 284 h 1248"/>
                  <a:gd name="T6" fmla="*/ 851 w 908"/>
                  <a:gd name="T7" fmla="*/ 397 h 1248"/>
                  <a:gd name="T8" fmla="*/ 738 w 908"/>
                  <a:gd name="T9" fmla="*/ 397 h 1248"/>
                  <a:gd name="T10" fmla="*/ 738 w 908"/>
                  <a:gd name="T11" fmla="*/ 454 h 1248"/>
                  <a:gd name="T12" fmla="*/ 794 w 908"/>
                  <a:gd name="T13" fmla="*/ 454 h 1248"/>
                  <a:gd name="T14" fmla="*/ 794 w 908"/>
                  <a:gd name="T15" fmla="*/ 567 h 1248"/>
                  <a:gd name="T16" fmla="*/ 681 w 908"/>
                  <a:gd name="T17" fmla="*/ 567 h 1248"/>
                  <a:gd name="T18" fmla="*/ 681 w 908"/>
                  <a:gd name="T19" fmla="*/ 794 h 1248"/>
                  <a:gd name="T20" fmla="*/ 624 w 908"/>
                  <a:gd name="T21" fmla="*/ 794 h 1248"/>
                  <a:gd name="T22" fmla="*/ 624 w 908"/>
                  <a:gd name="T23" fmla="*/ 851 h 1248"/>
                  <a:gd name="T24" fmla="*/ 567 w 908"/>
                  <a:gd name="T25" fmla="*/ 851 h 1248"/>
                  <a:gd name="T26" fmla="*/ 567 w 908"/>
                  <a:gd name="T27" fmla="*/ 907 h 1248"/>
                  <a:gd name="T28" fmla="*/ 511 w 908"/>
                  <a:gd name="T29" fmla="*/ 907 h 1248"/>
                  <a:gd name="T30" fmla="*/ 511 w 908"/>
                  <a:gd name="T31" fmla="*/ 1021 h 1248"/>
                  <a:gd name="T32" fmla="*/ 454 w 908"/>
                  <a:gd name="T33" fmla="*/ 1021 h 1248"/>
                  <a:gd name="T34" fmla="*/ 454 w 908"/>
                  <a:gd name="T35" fmla="*/ 1078 h 1248"/>
                  <a:gd name="T36" fmla="*/ 397 w 908"/>
                  <a:gd name="T37" fmla="*/ 1078 h 1248"/>
                  <a:gd name="T38" fmla="*/ 397 w 908"/>
                  <a:gd name="T39" fmla="*/ 1134 h 1248"/>
                  <a:gd name="T40" fmla="*/ 341 w 908"/>
                  <a:gd name="T41" fmla="*/ 1134 h 1248"/>
                  <a:gd name="T42" fmla="*/ 341 w 908"/>
                  <a:gd name="T43" fmla="*/ 1191 h 1248"/>
                  <a:gd name="T44" fmla="*/ 170 w 908"/>
                  <a:gd name="T45" fmla="*/ 1191 h 1248"/>
                  <a:gd name="T46" fmla="*/ 170 w 908"/>
                  <a:gd name="T47" fmla="*/ 1248 h 1248"/>
                  <a:gd name="T48" fmla="*/ 57 w 908"/>
                  <a:gd name="T49" fmla="*/ 1248 h 1248"/>
                  <a:gd name="T50" fmla="*/ 57 w 908"/>
                  <a:gd name="T51" fmla="*/ 1191 h 1248"/>
                  <a:gd name="T52" fmla="*/ 0 w 908"/>
                  <a:gd name="T53" fmla="*/ 1191 h 1248"/>
                  <a:gd name="T54" fmla="*/ 0 w 908"/>
                  <a:gd name="T55" fmla="*/ 1021 h 1248"/>
                  <a:gd name="T56" fmla="*/ 114 w 908"/>
                  <a:gd name="T57" fmla="*/ 1021 h 1248"/>
                  <a:gd name="T58" fmla="*/ 114 w 908"/>
                  <a:gd name="T59" fmla="*/ 1134 h 1248"/>
                  <a:gd name="T60" fmla="*/ 227 w 908"/>
                  <a:gd name="T61" fmla="*/ 1134 h 1248"/>
                  <a:gd name="T62" fmla="*/ 227 w 908"/>
                  <a:gd name="T63" fmla="*/ 1078 h 1248"/>
                  <a:gd name="T64" fmla="*/ 170 w 908"/>
                  <a:gd name="T65" fmla="*/ 1078 h 1248"/>
                  <a:gd name="T66" fmla="*/ 170 w 908"/>
                  <a:gd name="T67" fmla="*/ 851 h 1248"/>
                  <a:gd name="T68" fmla="*/ 341 w 908"/>
                  <a:gd name="T69" fmla="*/ 851 h 1248"/>
                  <a:gd name="T70" fmla="*/ 341 w 908"/>
                  <a:gd name="T71" fmla="*/ 794 h 1248"/>
                  <a:gd name="T72" fmla="*/ 227 w 908"/>
                  <a:gd name="T73" fmla="*/ 794 h 1248"/>
                  <a:gd name="T74" fmla="*/ 227 w 908"/>
                  <a:gd name="T75" fmla="*/ 681 h 1248"/>
                  <a:gd name="T76" fmla="*/ 341 w 908"/>
                  <a:gd name="T77" fmla="*/ 681 h 1248"/>
                  <a:gd name="T78" fmla="*/ 341 w 908"/>
                  <a:gd name="T79" fmla="*/ 624 h 1248"/>
                  <a:gd name="T80" fmla="*/ 454 w 908"/>
                  <a:gd name="T81" fmla="*/ 624 h 1248"/>
                  <a:gd name="T82" fmla="*/ 454 w 908"/>
                  <a:gd name="T83" fmla="*/ 567 h 1248"/>
                  <a:gd name="T84" fmla="*/ 397 w 908"/>
                  <a:gd name="T85" fmla="*/ 567 h 1248"/>
                  <a:gd name="T86" fmla="*/ 397 w 908"/>
                  <a:gd name="T87" fmla="*/ 397 h 1248"/>
                  <a:gd name="T88" fmla="*/ 397 w 908"/>
                  <a:gd name="T89" fmla="*/ 340 h 1248"/>
                  <a:gd name="T90" fmla="*/ 454 w 908"/>
                  <a:gd name="T91" fmla="*/ 340 h 1248"/>
                  <a:gd name="T92" fmla="*/ 454 w 908"/>
                  <a:gd name="T93" fmla="*/ 284 h 1248"/>
                  <a:gd name="T94" fmla="*/ 624 w 908"/>
                  <a:gd name="T95" fmla="*/ 284 h 1248"/>
                  <a:gd name="T96" fmla="*/ 624 w 908"/>
                  <a:gd name="T97" fmla="*/ 227 h 1248"/>
                  <a:gd name="T98" fmla="*/ 681 w 908"/>
                  <a:gd name="T99" fmla="*/ 227 h 1248"/>
                  <a:gd name="T100" fmla="*/ 681 w 908"/>
                  <a:gd name="T101" fmla="*/ 170 h 1248"/>
                  <a:gd name="T102" fmla="*/ 738 w 908"/>
                  <a:gd name="T103" fmla="*/ 170 h 1248"/>
                  <a:gd name="T104" fmla="*/ 738 w 908"/>
                  <a:gd name="T105" fmla="*/ 284 h 1248"/>
                  <a:gd name="T106" fmla="*/ 794 w 908"/>
                  <a:gd name="T107" fmla="*/ 284 h 1248"/>
                  <a:gd name="T108" fmla="*/ 794 w 908"/>
                  <a:gd name="T109" fmla="*/ 170 h 1248"/>
                  <a:gd name="T110" fmla="*/ 851 w 908"/>
                  <a:gd name="T111" fmla="*/ 170 h 1248"/>
                  <a:gd name="T112" fmla="*/ 851 w 908"/>
                  <a:gd name="T113" fmla="*/ 114 h 1248"/>
                  <a:gd name="T114" fmla="*/ 738 w 908"/>
                  <a:gd name="T115" fmla="*/ 114 h 1248"/>
                  <a:gd name="T116" fmla="*/ 738 w 908"/>
                  <a:gd name="T117" fmla="*/ 57 h 1248"/>
                  <a:gd name="T118" fmla="*/ 794 w 908"/>
                  <a:gd name="T119" fmla="*/ 57 h 1248"/>
                  <a:gd name="T120" fmla="*/ 794 w 908"/>
                  <a:gd name="T121" fmla="*/ 0 h 1248"/>
                  <a:gd name="T122" fmla="*/ 908 w 908"/>
                  <a:gd name="T123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8" h="1248">
                    <a:moveTo>
                      <a:pt x="908" y="0"/>
                    </a:moveTo>
                    <a:lnTo>
                      <a:pt x="908" y="284"/>
                    </a:lnTo>
                    <a:lnTo>
                      <a:pt x="851" y="284"/>
                    </a:lnTo>
                    <a:lnTo>
                      <a:pt x="851" y="397"/>
                    </a:lnTo>
                    <a:lnTo>
                      <a:pt x="738" y="397"/>
                    </a:lnTo>
                    <a:lnTo>
                      <a:pt x="738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1" y="907"/>
                    </a:lnTo>
                    <a:lnTo>
                      <a:pt x="511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134"/>
                    </a:lnTo>
                    <a:lnTo>
                      <a:pt x="341" y="1134"/>
                    </a:lnTo>
                    <a:lnTo>
                      <a:pt x="341" y="1191"/>
                    </a:lnTo>
                    <a:lnTo>
                      <a:pt x="170" y="1191"/>
                    </a:lnTo>
                    <a:lnTo>
                      <a:pt x="17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70" y="851"/>
                    </a:lnTo>
                    <a:lnTo>
                      <a:pt x="341" y="851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738" y="114"/>
                    </a:lnTo>
                    <a:lnTo>
                      <a:pt x="738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4202" y="813"/>
                <a:ext cx="340" cy="170"/>
              </a:xfrm>
              <a:custGeom>
                <a:avLst/>
                <a:gdLst>
                  <a:gd name="T0" fmla="*/ 0 w 340"/>
                  <a:gd name="T1" fmla="*/ 170 h 170"/>
                  <a:gd name="T2" fmla="*/ 0 w 340"/>
                  <a:gd name="T3" fmla="*/ 113 h 170"/>
                  <a:gd name="T4" fmla="*/ 57 w 340"/>
                  <a:gd name="T5" fmla="*/ 113 h 170"/>
                  <a:gd name="T6" fmla="*/ 57 w 340"/>
                  <a:gd name="T7" fmla="*/ 56 h 170"/>
                  <a:gd name="T8" fmla="*/ 114 w 340"/>
                  <a:gd name="T9" fmla="*/ 56 h 170"/>
                  <a:gd name="T10" fmla="*/ 114 w 340"/>
                  <a:gd name="T11" fmla="*/ 0 h 170"/>
                  <a:gd name="T12" fmla="*/ 227 w 340"/>
                  <a:gd name="T13" fmla="*/ 0 h 170"/>
                  <a:gd name="T14" fmla="*/ 227 w 340"/>
                  <a:gd name="T15" fmla="*/ 56 h 170"/>
                  <a:gd name="T16" fmla="*/ 284 w 340"/>
                  <a:gd name="T17" fmla="*/ 56 h 170"/>
                  <a:gd name="T18" fmla="*/ 284 w 340"/>
                  <a:gd name="T19" fmla="*/ 0 h 170"/>
                  <a:gd name="T20" fmla="*/ 340 w 340"/>
                  <a:gd name="T21" fmla="*/ 0 h 170"/>
                  <a:gd name="T22" fmla="*/ 340 w 340"/>
                  <a:gd name="T23" fmla="*/ 170 h 170"/>
                  <a:gd name="T24" fmla="*/ 170 w 340"/>
                  <a:gd name="T25" fmla="*/ 170 h 170"/>
                  <a:gd name="T26" fmla="*/ 170 w 340"/>
                  <a:gd name="T27" fmla="*/ 113 h 170"/>
                  <a:gd name="T28" fmla="*/ 114 w 340"/>
                  <a:gd name="T29" fmla="*/ 113 h 170"/>
                  <a:gd name="T30" fmla="*/ 114 w 340"/>
                  <a:gd name="T31" fmla="*/ 170 h 170"/>
                  <a:gd name="T32" fmla="*/ 0 w 340"/>
                  <a:gd name="T3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170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2218" y="529"/>
                <a:ext cx="623" cy="851"/>
              </a:xfrm>
              <a:custGeom>
                <a:avLst/>
                <a:gdLst>
                  <a:gd name="T0" fmla="*/ 0 w 623"/>
                  <a:gd name="T1" fmla="*/ 624 h 851"/>
                  <a:gd name="T2" fmla="*/ 0 w 623"/>
                  <a:gd name="T3" fmla="*/ 454 h 851"/>
                  <a:gd name="T4" fmla="*/ 56 w 623"/>
                  <a:gd name="T5" fmla="*/ 454 h 851"/>
                  <a:gd name="T6" fmla="*/ 56 w 623"/>
                  <a:gd name="T7" fmla="*/ 340 h 851"/>
                  <a:gd name="T8" fmla="*/ 0 w 623"/>
                  <a:gd name="T9" fmla="*/ 340 h 851"/>
                  <a:gd name="T10" fmla="*/ 0 w 623"/>
                  <a:gd name="T11" fmla="*/ 284 h 851"/>
                  <a:gd name="T12" fmla="*/ 113 w 623"/>
                  <a:gd name="T13" fmla="*/ 284 h 851"/>
                  <a:gd name="T14" fmla="*/ 113 w 623"/>
                  <a:gd name="T15" fmla="*/ 340 h 851"/>
                  <a:gd name="T16" fmla="*/ 170 w 623"/>
                  <a:gd name="T17" fmla="*/ 340 h 851"/>
                  <a:gd name="T18" fmla="*/ 170 w 623"/>
                  <a:gd name="T19" fmla="*/ 284 h 851"/>
                  <a:gd name="T20" fmla="*/ 113 w 623"/>
                  <a:gd name="T21" fmla="*/ 284 h 851"/>
                  <a:gd name="T22" fmla="*/ 113 w 623"/>
                  <a:gd name="T23" fmla="*/ 114 h 851"/>
                  <a:gd name="T24" fmla="*/ 170 w 623"/>
                  <a:gd name="T25" fmla="*/ 114 h 851"/>
                  <a:gd name="T26" fmla="*/ 170 w 623"/>
                  <a:gd name="T27" fmla="*/ 57 h 851"/>
                  <a:gd name="T28" fmla="*/ 226 w 623"/>
                  <a:gd name="T29" fmla="*/ 57 h 851"/>
                  <a:gd name="T30" fmla="*/ 226 w 623"/>
                  <a:gd name="T31" fmla="*/ 0 h 851"/>
                  <a:gd name="T32" fmla="*/ 283 w 623"/>
                  <a:gd name="T33" fmla="*/ 0 h 851"/>
                  <a:gd name="T34" fmla="*/ 283 w 623"/>
                  <a:gd name="T35" fmla="*/ 57 h 851"/>
                  <a:gd name="T36" fmla="*/ 396 w 623"/>
                  <a:gd name="T37" fmla="*/ 57 h 851"/>
                  <a:gd name="T38" fmla="*/ 396 w 623"/>
                  <a:gd name="T39" fmla="*/ 114 h 851"/>
                  <a:gd name="T40" fmla="*/ 510 w 623"/>
                  <a:gd name="T41" fmla="*/ 114 h 851"/>
                  <a:gd name="T42" fmla="*/ 510 w 623"/>
                  <a:gd name="T43" fmla="*/ 284 h 851"/>
                  <a:gd name="T44" fmla="*/ 453 w 623"/>
                  <a:gd name="T45" fmla="*/ 284 h 851"/>
                  <a:gd name="T46" fmla="*/ 453 w 623"/>
                  <a:gd name="T47" fmla="*/ 340 h 851"/>
                  <a:gd name="T48" fmla="*/ 510 w 623"/>
                  <a:gd name="T49" fmla="*/ 340 h 851"/>
                  <a:gd name="T50" fmla="*/ 510 w 623"/>
                  <a:gd name="T51" fmla="*/ 397 h 851"/>
                  <a:gd name="T52" fmla="*/ 623 w 623"/>
                  <a:gd name="T53" fmla="*/ 397 h 851"/>
                  <a:gd name="T54" fmla="*/ 623 w 623"/>
                  <a:gd name="T55" fmla="*/ 454 h 851"/>
                  <a:gd name="T56" fmla="*/ 510 w 623"/>
                  <a:gd name="T57" fmla="*/ 454 h 851"/>
                  <a:gd name="T58" fmla="*/ 510 w 623"/>
                  <a:gd name="T59" fmla="*/ 510 h 851"/>
                  <a:gd name="T60" fmla="*/ 623 w 623"/>
                  <a:gd name="T61" fmla="*/ 510 h 851"/>
                  <a:gd name="T62" fmla="*/ 623 w 623"/>
                  <a:gd name="T63" fmla="*/ 681 h 851"/>
                  <a:gd name="T64" fmla="*/ 396 w 623"/>
                  <a:gd name="T65" fmla="*/ 681 h 851"/>
                  <a:gd name="T66" fmla="*/ 396 w 623"/>
                  <a:gd name="T67" fmla="*/ 737 h 851"/>
                  <a:gd name="T68" fmla="*/ 340 w 623"/>
                  <a:gd name="T69" fmla="*/ 737 h 851"/>
                  <a:gd name="T70" fmla="*/ 340 w 623"/>
                  <a:gd name="T71" fmla="*/ 851 h 851"/>
                  <a:gd name="T72" fmla="*/ 226 w 623"/>
                  <a:gd name="T73" fmla="*/ 851 h 851"/>
                  <a:gd name="T74" fmla="*/ 226 w 623"/>
                  <a:gd name="T75" fmla="*/ 794 h 851"/>
                  <a:gd name="T76" fmla="*/ 170 w 623"/>
                  <a:gd name="T77" fmla="*/ 794 h 851"/>
                  <a:gd name="T78" fmla="*/ 170 w 623"/>
                  <a:gd name="T79" fmla="*/ 737 h 851"/>
                  <a:gd name="T80" fmla="*/ 113 w 623"/>
                  <a:gd name="T81" fmla="*/ 737 h 851"/>
                  <a:gd name="T82" fmla="*/ 113 w 623"/>
                  <a:gd name="T83" fmla="*/ 624 h 851"/>
                  <a:gd name="T84" fmla="*/ 56 w 623"/>
                  <a:gd name="T85" fmla="*/ 624 h 851"/>
                  <a:gd name="T86" fmla="*/ 0 w 623"/>
                  <a:gd name="T87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23" h="851">
                    <a:moveTo>
                      <a:pt x="0" y="624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510" y="114"/>
                    </a:lnTo>
                    <a:lnTo>
                      <a:pt x="510" y="284"/>
                    </a:lnTo>
                    <a:lnTo>
                      <a:pt x="453" y="284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623" y="397"/>
                    </a:lnTo>
                    <a:lnTo>
                      <a:pt x="623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623" y="510"/>
                    </a:lnTo>
                    <a:lnTo>
                      <a:pt x="623" y="681"/>
                    </a:lnTo>
                    <a:lnTo>
                      <a:pt x="396" y="681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851"/>
                    </a:lnTo>
                    <a:lnTo>
                      <a:pt x="226" y="851"/>
                    </a:lnTo>
                    <a:lnTo>
                      <a:pt x="226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104" y="1153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57 h 113"/>
                  <a:gd name="T6" fmla="*/ 57 w 114"/>
                  <a:gd name="T7" fmla="*/ 57 h 113"/>
                  <a:gd name="T8" fmla="*/ 57 w 114"/>
                  <a:gd name="T9" fmla="*/ 113 h 113"/>
                  <a:gd name="T10" fmla="*/ 114 w 114"/>
                  <a:gd name="T11" fmla="*/ 113 h 113"/>
                  <a:gd name="T12" fmla="*/ 114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5450" y="1266"/>
                <a:ext cx="283" cy="284"/>
              </a:xfrm>
              <a:custGeom>
                <a:avLst/>
                <a:gdLst>
                  <a:gd name="T0" fmla="*/ 56 w 283"/>
                  <a:gd name="T1" fmla="*/ 284 h 284"/>
                  <a:gd name="T2" fmla="*/ 56 w 283"/>
                  <a:gd name="T3" fmla="*/ 57 h 284"/>
                  <a:gd name="T4" fmla="*/ 0 w 283"/>
                  <a:gd name="T5" fmla="*/ 57 h 284"/>
                  <a:gd name="T6" fmla="*/ 0 w 283"/>
                  <a:gd name="T7" fmla="*/ 0 h 284"/>
                  <a:gd name="T8" fmla="*/ 170 w 283"/>
                  <a:gd name="T9" fmla="*/ 0 h 284"/>
                  <a:gd name="T10" fmla="*/ 170 w 283"/>
                  <a:gd name="T11" fmla="*/ 114 h 284"/>
                  <a:gd name="T12" fmla="*/ 283 w 283"/>
                  <a:gd name="T13" fmla="*/ 114 h 284"/>
                  <a:gd name="T14" fmla="*/ 283 w 283"/>
                  <a:gd name="T15" fmla="*/ 227 h 284"/>
                  <a:gd name="T16" fmla="*/ 170 w 283"/>
                  <a:gd name="T17" fmla="*/ 227 h 284"/>
                  <a:gd name="T18" fmla="*/ 170 w 283"/>
                  <a:gd name="T19" fmla="*/ 284 h 284"/>
                  <a:gd name="T20" fmla="*/ 56 w 283"/>
                  <a:gd name="T21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84">
                    <a:moveTo>
                      <a:pt x="56" y="284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5109" y="983"/>
                <a:ext cx="341" cy="340"/>
              </a:xfrm>
              <a:custGeom>
                <a:avLst/>
                <a:gdLst>
                  <a:gd name="T0" fmla="*/ 170 w 341"/>
                  <a:gd name="T1" fmla="*/ 340 h 340"/>
                  <a:gd name="T2" fmla="*/ 57 w 341"/>
                  <a:gd name="T3" fmla="*/ 340 h 340"/>
                  <a:gd name="T4" fmla="*/ 57 w 341"/>
                  <a:gd name="T5" fmla="*/ 283 h 340"/>
                  <a:gd name="T6" fmla="*/ 0 w 341"/>
                  <a:gd name="T7" fmla="*/ 283 h 340"/>
                  <a:gd name="T8" fmla="*/ 0 w 341"/>
                  <a:gd name="T9" fmla="*/ 227 h 340"/>
                  <a:gd name="T10" fmla="*/ 114 w 341"/>
                  <a:gd name="T11" fmla="*/ 227 h 340"/>
                  <a:gd name="T12" fmla="*/ 114 w 341"/>
                  <a:gd name="T13" fmla="*/ 56 h 340"/>
                  <a:gd name="T14" fmla="*/ 170 w 341"/>
                  <a:gd name="T15" fmla="*/ 56 h 340"/>
                  <a:gd name="T16" fmla="*/ 170 w 341"/>
                  <a:gd name="T17" fmla="*/ 0 h 340"/>
                  <a:gd name="T18" fmla="*/ 227 w 341"/>
                  <a:gd name="T19" fmla="*/ 0 h 340"/>
                  <a:gd name="T20" fmla="*/ 227 w 341"/>
                  <a:gd name="T21" fmla="*/ 113 h 340"/>
                  <a:gd name="T22" fmla="*/ 284 w 341"/>
                  <a:gd name="T23" fmla="*/ 113 h 340"/>
                  <a:gd name="T24" fmla="*/ 284 w 341"/>
                  <a:gd name="T25" fmla="*/ 170 h 340"/>
                  <a:gd name="T26" fmla="*/ 341 w 341"/>
                  <a:gd name="T27" fmla="*/ 170 h 340"/>
                  <a:gd name="T28" fmla="*/ 341 w 341"/>
                  <a:gd name="T29" fmla="*/ 227 h 340"/>
                  <a:gd name="T30" fmla="*/ 227 w 341"/>
                  <a:gd name="T31" fmla="*/ 227 h 340"/>
                  <a:gd name="T32" fmla="*/ 227 w 341"/>
                  <a:gd name="T33" fmla="*/ 283 h 340"/>
                  <a:gd name="T34" fmla="*/ 170 w 341"/>
                  <a:gd name="T35" fmla="*/ 283 h 340"/>
                  <a:gd name="T36" fmla="*/ 170 w 341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1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Rectangle 953"/>
              <p:cNvSpPr>
                <a:spLocks noChangeArrowheads="1"/>
              </p:cNvSpPr>
              <p:nvPr/>
            </p:nvSpPr>
            <p:spPr bwMode="auto">
              <a:xfrm>
                <a:off x="5109" y="1039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4486" y="1323"/>
                <a:ext cx="964" cy="680"/>
              </a:xfrm>
              <a:custGeom>
                <a:avLst/>
                <a:gdLst>
                  <a:gd name="T0" fmla="*/ 907 w 964"/>
                  <a:gd name="T1" fmla="*/ 680 h 680"/>
                  <a:gd name="T2" fmla="*/ 850 w 964"/>
                  <a:gd name="T3" fmla="*/ 680 h 680"/>
                  <a:gd name="T4" fmla="*/ 850 w 964"/>
                  <a:gd name="T5" fmla="*/ 624 h 680"/>
                  <a:gd name="T6" fmla="*/ 680 w 964"/>
                  <a:gd name="T7" fmla="*/ 624 h 680"/>
                  <a:gd name="T8" fmla="*/ 680 w 964"/>
                  <a:gd name="T9" fmla="*/ 567 h 680"/>
                  <a:gd name="T10" fmla="*/ 623 w 964"/>
                  <a:gd name="T11" fmla="*/ 567 h 680"/>
                  <a:gd name="T12" fmla="*/ 623 w 964"/>
                  <a:gd name="T13" fmla="*/ 454 h 680"/>
                  <a:gd name="T14" fmla="*/ 453 w 964"/>
                  <a:gd name="T15" fmla="*/ 454 h 680"/>
                  <a:gd name="T16" fmla="*/ 453 w 964"/>
                  <a:gd name="T17" fmla="*/ 397 h 680"/>
                  <a:gd name="T18" fmla="*/ 340 w 964"/>
                  <a:gd name="T19" fmla="*/ 397 h 680"/>
                  <a:gd name="T20" fmla="*/ 340 w 964"/>
                  <a:gd name="T21" fmla="*/ 340 h 680"/>
                  <a:gd name="T22" fmla="*/ 226 w 964"/>
                  <a:gd name="T23" fmla="*/ 340 h 680"/>
                  <a:gd name="T24" fmla="*/ 226 w 964"/>
                  <a:gd name="T25" fmla="*/ 397 h 680"/>
                  <a:gd name="T26" fmla="*/ 170 w 964"/>
                  <a:gd name="T27" fmla="*/ 397 h 680"/>
                  <a:gd name="T28" fmla="*/ 170 w 964"/>
                  <a:gd name="T29" fmla="*/ 454 h 680"/>
                  <a:gd name="T30" fmla="*/ 170 w 964"/>
                  <a:gd name="T31" fmla="*/ 510 h 680"/>
                  <a:gd name="T32" fmla="*/ 56 w 964"/>
                  <a:gd name="T33" fmla="*/ 510 h 680"/>
                  <a:gd name="T34" fmla="*/ 56 w 964"/>
                  <a:gd name="T35" fmla="*/ 454 h 680"/>
                  <a:gd name="T36" fmla="*/ 0 w 964"/>
                  <a:gd name="T37" fmla="*/ 454 h 680"/>
                  <a:gd name="T38" fmla="*/ 0 w 964"/>
                  <a:gd name="T39" fmla="*/ 340 h 680"/>
                  <a:gd name="T40" fmla="*/ 56 w 964"/>
                  <a:gd name="T41" fmla="*/ 340 h 680"/>
                  <a:gd name="T42" fmla="*/ 56 w 964"/>
                  <a:gd name="T43" fmla="*/ 113 h 680"/>
                  <a:gd name="T44" fmla="*/ 170 w 964"/>
                  <a:gd name="T45" fmla="*/ 113 h 680"/>
                  <a:gd name="T46" fmla="*/ 170 w 964"/>
                  <a:gd name="T47" fmla="*/ 170 h 680"/>
                  <a:gd name="T48" fmla="*/ 226 w 964"/>
                  <a:gd name="T49" fmla="*/ 170 h 680"/>
                  <a:gd name="T50" fmla="*/ 226 w 964"/>
                  <a:gd name="T51" fmla="*/ 227 h 680"/>
                  <a:gd name="T52" fmla="*/ 283 w 964"/>
                  <a:gd name="T53" fmla="*/ 227 h 680"/>
                  <a:gd name="T54" fmla="*/ 283 w 964"/>
                  <a:gd name="T55" fmla="*/ 170 h 680"/>
                  <a:gd name="T56" fmla="*/ 340 w 964"/>
                  <a:gd name="T57" fmla="*/ 170 h 680"/>
                  <a:gd name="T58" fmla="*/ 340 w 964"/>
                  <a:gd name="T59" fmla="*/ 113 h 680"/>
                  <a:gd name="T60" fmla="*/ 397 w 964"/>
                  <a:gd name="T61" fmla="*/ 113 h 680"/>
                  <a:gd name="T62" fmla="*/ 397 w 964"/>
                  <a:gd name="T63" fmla="*/ 0 h 680"/>
                  <a:gd name="T64" fmla="*/ 453 w 964"/>
                  <a:gd name="T65" fmla="*/ 0 h 680"/>
                  <a:gd name="T66" fmla="*/ 453 w 964"/>
                  <a:gd name="T67" fmla="*/ 57 h 680"/>
                  <a:gd name="T68" fmla="*/ 510 w 964"/>
                  <a:gd name="T69" fmla="*/ 57 h 680"/>
                  <a:gd name="T70" fmla="*/ 510 w 964"/>
                  <a:gd name="T71" fmla="*/ 113 h 680"/>
                  <a:gd name="T72" fmla="*/ 453 w 964"/>
                  <a:gd name="T73" fmla="*/ 113 h 680"/>
                  <a:gd name="T74" fmla="*/ 453 w 964"/>
                  <a:gd name="T75" fmla="*/ 227 h 680"/>
                  <a:gd name="T76" fmla="*/ 567 w 964"/>
                  <a:gd name="T77" fmla="*/ 227 h 680"/>
                  <a:gd name="T78" fmla="*/ 567 w 964"/>
                  <a:gd name="T79" fmla="*/ 283 h 680"/>
                  <a:gd name="T80" fmla="*/ 680 w 964"/>
                  <a:gd name="T81" fmla="*/ 283 h 680"/>
                  <a:gd name="T82" fmla="*/ 680 w 964"/>
                  <a:gd name="T83" fmla="*/ 227 h 680"/>
                  <a:gd name="T84" fmla="*/ 737 w 964"/>
                  <a:gd name="T85" fmla="*/ 227 h 680"/>
                  <a:gd name="T86" fmla="*/ 737 w 964"/>
                  <a:gd name="T87" fmla="*/ 170 h 680"/>
                  <a:gd name="T88" fmla="*/ 793 w 964"/>
                  <a:gd name="T89" fmla="*/ 170 h 680"/>
                  <a:gd name="T90" fmla="*/ 793 w 964"/>
                  <a:gd name="T91" fmla="*/ 227 h 680"/>
                  <a:gd name="T92" fmla="*/ 850 w 964"/>
                  <a:gd name="T93" fmla="*/ 227 h 680"/>
                  <a:gd name="T94" fmla="*/ 850 w 964"/>
                  <a:gd name="T95" fmla="*/ 170 h 680"/>
                  <a:gd name="T96" fmla="*/ 964 w 964"/>
                  <a:gd name="T97" fmla="*/ 170 h 680"/>
                  <a:gd name="T98" fmla="*/ 964 w 964"/>
                  <a:gd name="T99" fmla="*/ 340 h 680"/>
                  <a:gd name="T100" fmla="*/ 907 w 964"/>
                  <a:gd name="T101" fmla="*/ 340 h 680"/>
                  <a:gd name="T102" fmla="*/ 907 w 964"/>
                  <a:gd name="T103" fmla="*/ 397 h 680"/>
                  <a:gd name="T104" fmla="*/ 850 w 964"/>
                  <a:gd name="T105" fmla="*/ 397 h 680"/>
                  <a:gd name="T106" fmla="*/ 850 w 964"/>
                  <a:gd name="T107" fmla="*/ 567 h 680"/>
                  <a:gd name="T108" fmla="*/ 907 w 964"/>
                  <a:gd name="T109" fmla="*/ 567 h 680"/>
                  <a:gd name="T110" fmla="*/ 907 w 964"/>
                  <a:gd name="T11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680">
                    <a:moveTo>
                      <a:pt x="907" y="680"/>
                    </a:moveTo>
                    <a:lnTo>
                      <a:pt x="850" y="680"/>
                    </a:lnTo>
                    <a:lnTo>
                      <a:pt x="850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80" y="283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64" y="170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676" y="2514"/>
                <a:ext cx="454" cy="283"/>
              </a:xfrm>
              <a:custGeom>
                <a:avLst/>
                <a:gdLst>
                  <a:gd name="T0" fmla="*/ 0 w 454"/>
                  <a:gd name="T1" fmla="*/ 283 h 283"/>
                  <a:gd name="T2" fmla="*/ 454 w 454"/>
                  <a:gd name="T3" fmla="*/ 283 h 283"/>
                  <a:gd name="T4" fmla="*/ 454 w 454"/>
                  <a:gd name="T5" fmla="*/ 113 h 283"/>
                  <a:gd name="T6" fmla="*/ 397 w 454"/>
                  <a:gd name="T7" fmla="*/ 113 h 283"/>
                  <a:gd name="T8" fmla="*/ 397 w 454"/>
                  <a:gd name="T9" fmla="*/ 0 h 283"/>
                  <a:gd name="T10" fmla="*/ 57 w 454"/>
                  <a:gd name="T11" fmla="*/ 0 h 283"/>
                  <a:gd name="T12" fmla="*/ 57 w 454"/>
                  <a:gd name="T13" fmla="*/ 56 h 283"/>
                  <a:gd name="T14" fmla="*/ 0 w 454"/>
                  <a:gd name="T15" fmla="*/ 56 h 283"/>
                  <a:gd name="T16" fmla="*/ 0 w 454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83">
                    <a:moveTo>
                      <a:pt x="0" y="283"/>
                    </a:move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4372" y="2967"/>
                <a:ext cx="454" cy="341"/>
              </a:xfrm>
              <a:custGeom>
                <a:avLst/>
                <a:gdLst>
                  <a:gd name="T0" fmla="*/ 454 w 454"/>
                  <a:gd name="T1" fmla="*/ 0 h 341"/>
                  <a:gd name="T2" fmla="*/ 284 w 454"/>
                  <a:gd name="T3" fmla="*/ 0 h 341"/>
                  <a:gd name="T4" fmla="*/ 284 w 454"/>
                  <a:gd name="T5" fmla="*/ 57 h 341"/>
                  <a:gd name="T6" fmla="*/ 227 w 454"/>
                  <a:gd name="T7" fmla="*/ 57 h 341"/>
                  <a:gd name="T8" fmla="*/ 227 w 454"/>
                  <a:gd name="T9" fmla="*/ 170 h 341"/>
                  <a:gd name="T10" fmla="*/ 114 w 454"/>
                  <a:gd name="T11" fmla="*/ 170 h 341"/>
                  <a:gd name="T12" fmla="*/ 114 w 454"/>
                  <a:gd name="T13" fmla="*/ 284 h 341"/>
                  <a:gd name="T14" fmla="*/ 0 w 454"/>
                  <a:gd name="T15" fmla="*/ 284 h 341"/>
                  <a:gd name="T16" fmla="*/ 0 w 454"/>
                  <a:gd name="T17" fmla="*/ 341 h 341"/>
                  <a:gd name="T18" fmla="*/ 227 w 454"/>
                  <a:gd name="T19" fmla="*/ 341 h 341"/>
                  <a:gd name="T20" fmla="*/ 227 w 454"/>
                  <a:gd name="T21" fmla="*/ 227 h 341"/>
                  <a:gd name="T22" fmla="*/ 340 w 454"/>
                  <a:gd name="T23" fmla="*/ 227 h 341"/>
                  <a:gd name="T24" fmla="*/ 340 w 454"/>
                  <a:gd name="T25" fmla="*/ 170 h 341"/>
                  <a:gd name="T26" fmla="*/ 454 w 454"/>
                  <a:gd name="T27" fmla="*/ 170 h 341"/>
                  <a:gd name="T28" fmla="*/ 454 w 454"/>
                  <a:gd name="T29" fmla="*/ 114 h 341"/>
                  <a:gd name="T30" fmla="*/ 397 w 454"/>
                  <a:gd name="T31" fmla="*/ 114 h 341"/>
                  <a:gd name="T32" fmla="*/ 397 w 454"/>
                  <a:gd name="T33" fmla="*/ 57 h 341"/>
                  <a:gd name="T34" fmla="*/ 454 w 454"/>
                  <a:gd name="T35" fmla="*/ 57 h 341"/>
                  <a:gd name="T36" fmla="*/ 454 w 454"/>
                  <a:gd name="T37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41">
                    <a:moveTo>
                      <a:pt x="454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0" y="28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506" y="2797"/>
                <a:ext cx="511" cy="340"/>
              </a:xfrm>
              <a:custGeom>
                <a:avLst/>
                <a:gdLst>
                  <a:gd name="T0" fmla="*/ 511 w 511"/>
                  <a:gd name="T1" fmla="*/ 0 h 340"/>
                  <a:gd name="T2" fmla="*/ 511 w 511"/>
                  <a:gd name="T3" fmla="*/ 114 h 340"/>
                  <a:gd name="T4" fmla="*/ 454 w 511"/>
                  <a:gd name="T5" fmla="*/ 114 h 340"/>
                  <a:gd name="T6" fmla="*/ 454 w 511"/>
                  <a:gd name="T7" fmla="*/ 170 h 340"/>
                  <a:gd name="T8" fmla="*/ 284 w 511"/>
                  <a:gd name="T9" fmla="*/ 170 h 340"/>
                  <a:gd name="T10" fmla="*/ 284 w 511"/>
                  <a:gd name="T11" fmla="*/ 227 h 340"/>
                  <a:gd name="T12" fmla="*/ 170 w 511"/>
                  <a:gd name="T13" fmla="*/ 227 h 340"/>
                  <a:gd name="T14" fmla="*/ 170 w 511"/>
                  <a:gd name="T15" fmla="*/ 284 h 340"/>
                  <a:gd name="T16" fmla="*/ 114 w 511"/>
                  <a:gd name="T17" fmla="*/ 284 h 340"/>
                  <a:gd name="T18" fmla="*/ 114 w 511"/>
                  <a:gd name="T19" fmla="*/ 340 h 340"/>
                  <a:gd name="T20" fmla="*/ 57 w 511"/>
                  <a:gd name="T21" fmla="*/ 340 h 340"/>
                  <a:gd name="T22" fmla="*/ 57 w 511"/>
                  <a:gd name="T23" fmla="*/ 227 h 340"/>
                  <a:gd name="T24" fmla="*/ 0 w 511"/>
                  <a:gd name="T25" fmla="*/ 227 h 340"/>
                  <a:gd name="T26" fmla="*/ 0 w 511"/>
                  <a:gd name="T27" fmla="*/ 170 h 340"/>
                  <a:gd name="T28" fmla="*/ 114 w 511"/>
                  <a:gd name="T29" fmla="*/ 170 h 340"/>
                  <a:gd name="T30" fmla="*/ 114 w 511"/>
                  <a:gd name="T31" fmla="*/ 114 h 340"/>
                  <a:gd name="T32" fmla="*/ 170 w 511"/>
                  <a:gd name="T33" fmla="*/ 114 h 340"/>
                  <a:gd name="T34" fmla="*/ 170 w 511"/>
                  <a:gd name="T35" fmla="*/ 0 h 340"/>
                  <a:gd name="T36" fmla="*/ 511 w 511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340">
                    <a:moveTo>
                      <a:pt x="511" y="0"/>
                    </a:move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5790" y="2911"/>
                <a:ext cx="680" cy="510"/>
              </a:xfrm>
              <a:custGeom>
                <a:avLst/>
                <a:gdLst>
                  <a:gd name="T0" fmla="*/ 0 w 680"/>
                  <a:gd name="T1" fmla="*/ 113 h 510"/>
                  <a:gd name="T2" fmla="*/ 0 w 680"/>
                  <a:gd name="T3" fmla="*/ 56 h 510"/>
                  <a:gd name="T4" fmla="*/ 170 w 680"/>
                  <a:gd name="T5" fmla="*/ 56 h 510"/>
                  <a:gd name="T6" fmla="*/ 170 w 680"/>
                  <a:gd name="T7" fmla="*/ 0 h 510"/>
                  <a:gd name="T8" fmla="*/ 227 w 680"/>
                  <a:gd name="T9" fmla="*/ 0 h 510"/>
                  <a:gd name="T10" fmla="*/ 283 w 680"/>
                  <a:gd name="T11" fmla="*/ 0 h 510"/>
                  <a:gd name="T12" fmla="*/ 283 w 680"/>
                  <a:gd name="T13" fmla="*/ 56 h 510"/>
                  <a:gd name="T14" fmla="*/ 397 w 680"/>
                  <a:gd name="T15" fmla="*/ 56 h 510"/>
                  <a:gd name="T16" fmla="*/ 397 w 680"/>
                  <a:gd name="T17" fmla="*/ 113 h 510"/>
                  <a:gd name="T18" fmla="*/ 453 w 680"/>
                  <a:gd name="T19" fmla="*/ 113 h 510"/>
                  <a:gd name="T20" fmla="*/ 453 w 680"/>
                  <a:gd name="T21" fmla="*/ 170 h 510"/>
                  <a:gd name="T22" fmla="*/ 510 w 680"/>
                  <a:gd name="T23" fmla="*/ 170 h 510"/>
                  <a:gd name="T24" fmla="*/ 510 w 680"/>
                  <a:gd name="T25" fmla="*/ 283 h 510"/>
                  <a:gd name="T26" fmla="*/ 623 w 680"/>
                  <a:gd name="T27" fmla="*/ 283 h 510"/>
                  <a:gd name="T28" fmla="*/ 623 w 680"/>
                  <a:gd name="T29" fmla="*/ 340 h 510"/>
                  <a:gd name="T30" fmla="*/ 680 w 680"/>
                  <a:gd name="T31" fmla="*/ 340 h 510"/>
                  <a:gd name="T32" fmla="*/ 680 w 680"/>
                  <a:gd name="T33" fmla="*/ 397 h 510"/>
                  <a:gd name="T34" fmla="*/ 623 w 680"/>
                  <a:gd name="T35" fmla="*/ 397 h 510"/>
                  <a:gd name="T36" fmla="*/ 623 w 680"/>
                  <a:gd name="T37" fmla="*/ 453 h 510"/>
                  <a:gd name="T38" fmla="*/ 453 w 680"/>
                  <a:gd name="T39" fmla="*/ 453 h 510"/>
                  <a:gd name="T40" fmla="*/ 453 w 680"/>
                  <a:gd name="T41" fmla="*/ 510 h 510"/>
                  <a:gd name="T42" fmla="*/ 340 w 680"/>
                  <a:gd name="T43" fmla="*/ 510 h 510"/>
                  <a:gd name="T44" fmla="*/ 340 w 680"/>
                  <a:gd name="T45" fmla="*/ 453 h 510"/>
                  <a:gd name="T46" fmla="*/ 283 w 680"/>
                  <a:gd name="T47" fmla="*/ 453 h 510"/>
                  <a:gd name="T48" fmla="*/ 283 w 680"/>
                  <a:gd name="T49" fmla="*/ 283 h 510"/>
                  <a:gd name="T50" fmla="*/ 227 w 680"/>
                  <a:gd name="T51" fmla="*/ 283 h 510"/>
                  <a:gd name="T52" fmla="*/ 170 w 680"/>
                  <a:gd name="T53" fmla="*/ 283 h 510"/>
                  <a:gd name="T54" fmla="*/ 170 w 680"/>
                  <a:gd name="T55" fmla="*/ 226 h 510"/>
                  <a:gd name="T56" fmla="*/ 113 w 680"/>
                  <a:gd name="T57" fmla="*/ 226 h 510"/>
                  <a:gd name="T58" fmla="*/ 113 w 680"/>
                  <a:gd name="T59" fmla="*/ 170 h 510"/>
                  <a:gd name="T60" fmla="*/ 56 w 680"/>
                  <a:gd name="T61" fmla="*/ 170 h 510"/>
                  <a:gd name="T62" fmla="*/ 56 w 680"/>
                  <a:gd name="T63" fmla="*/ 113 h 510"/>
                  <a:gd name="T64" fmla="*/ 0 w 680"/>
                  <a:gd name="T65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510">
                    <a:moveTo>
                      <a:pt x="0" y="113"/>
                    </a:move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623" y="283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903" y="3648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0 w 114"/>
                  <a:gd name="T3" fmla="*/ 170 h 170"/>
                  <a:gd name="T4" fmla="*/ 114 w 114"/>
                  <a:gd name="T5" fmla="*/ 170 h 170"/>
                  <a:gd name="T6" fmla="*/ 114 w 114"/>
                  <a:gd name="T7" fmla="*/ 113 h 170"/>
                  <a:gd name="T8" fmla="*/ 57 w 114"/>
                  <a:gd name="T9" fmla="*/ 113 h 170"/>
                  <a:gd name="T10" fmla="*/ 57 w 114"/>
                  <a:gd name="T11" fmla="*/ 0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676" y="3875"/>
                <a:ext cx="284" cy="453"/>
              </a:xfrm>
              <a:custGeom>
                <a:avLst/>
                <a:gdLst>
                  <a:gd name="T0" fmla="*/ 114 w 284"/>
                  <a:gd name="T1" fmla="*/ 0 h 453"/>
                  <a:gd name="T2" fmla="*/ 114 w 284"/>
                  <a:gd name="T3" fmla="*/ 113 h 453"/>
                  <a:gd name="T4" fmla="*/ 57 w 284"/>
                  <a:gd name="T5" fmla="*/ 113 h 453"/>
                  <a:gd name="T6" fmla="*/ 57 w 284"/>
                  <a:gd name="T7" fmla="*/ 340 h 453"/>
                  <a:gd name="T8" fmla="*/ 0 w 284"/>
                  <a:gd name="T9" fmla="*/ 340 h 453"/>
                  <a:gd name="T10" fmla="*/ 0 w 284"/>
                  <a:gd name="T11" fmla="*/ 453 h 453"/>
                  <a:gd name="T12" fmla="*/ 57 w 284"/>
                  <a:gd name="T13" fmla="*/ 453 h 453"/>
                  <a:gd name="T14" fmla="*/ 57 w 284"/>
                  <a:gd name="T15" fmla="*/ 396 h 453"/>
                  <a:gd name="T16" fmla="*/ 284 w 284"/>
                  <a:gd name="T17" fmla="*/ 396 h 453"/>
                  <a:gd name="T18" fmla="*/ 284 w 284"/>
                  <a:gd name="T19" fmla="*/ 226 h 453"/>
                  <a:gd name="T20" fmla="*/ 227 w 284"/>
                  <a:gd name="T21" fmla="*/ 226 h 453"/>
                  <a:gd name="T22" fmla="*/ 227 w 284"/>
                  <a:gd name="T23" fmla="*/ 170 h 453"/>
                  <a:gd name="T24" fmla="*/ 170 w 284"/>
                  <a:gd name="T25" fmla="*/ 170 h 453"/>
                  <a:gd name="T26" fmla="*/ 170 w 284"/>
                  <a:gd name="T27" fmla="*/ 0 h 453"/>
                  <a:gd name="T28" fmla="*/ 114 w 284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284" y="396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450" y="3988"/>
                <a:ext cx="283" cy="283"/>
              </a:xfrm>
              <a:custGeom>
                <a:avLst/>
                <a:gdLst>
                  <a:gd name="T0" fmla="*/ 226 w 283"/>
                  <a:gd name="T1" fmla="*/ 283 h 283"/>
                  <a:gd name="T2" fmla="*/ 170 w 283"/>
                  <a:gd name="T3" fmla="*/ 283 h 283"/>
                  <a:gd name="T4" fmla="*/ 170 w 283"/>
                  <a:gd name="T5" fmla="*/ 227 h 283"/>
                  <a:gd name="T6" fmla="*/ 113 w 283"/>
                  <a:gd name="T7" fmla="*/ 227 h 283"/>
                  <a:gd name="T8" fmla="*/ 113 w 283"/>
                  <a:gd name="T9" fmla="*/ 170 h 283"/>
                  <a:gd name="T10" fmla="*/ 56 w 283"/>
                  <a:gd name="T11" fmla="*/ 170 h 283"/>
                  <a:gd name="T12" fmla="*/ 56 w 283"/>
                  <a:gd name="T13" fmla="*/ 113 h 283"/>
                  <a:gd name="T14" fmla="*/ 0 w 283"/>
                  <a:gd name="T15" fmla="*/ 113 h 283"/>
                  <a:gd name="T16" fmla="*/ 0 w 283"/>
                  <a:gd name="T17" fmla="*/ 0 h 283"/>
                  <a:gd name="T18" fmla="*/ 170 w 283"/>
                  <a:gd name="T19" fmla="*/ 0 h 283"/>
                  <a:gd name="T20" fmla="*/ 170 w 283"/>
                  <a:gd name="T21" fmla="*/ 113 h 283"/>
                  <a:gd name="T22" fmla="*/ 226 w 283"/>
                  <a:gd name="T23" fmla="*/ 113 h 283"/>
                  <a:gd name="T24" fmla="*/ 226 w 283"/>
                  <a:gd name="T25" fmla="*/ 0 h 283"/>
                  <a:gd name="T26" fmla="*/ 283 w 283"/>
                  <a:gd name="T27" fmla="*/ 0 h 283"/>
                  <a:gd name="T28" fmla="*/ 283 w 283"/>
                  <a:gd name="T29" fmla="*/ 227 h 283"/>
                  <a:gd name="T30" fmla="*/ 226 w 283"/>
                  <a:gd name="T31" fmla="*/ 227 h 283"/>
                  <a:gd name="T32" fmla="*/ 226 w 283"/>
                  <a:gd name="T3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283">
                    <a:moveTo>
                      <a:pt x="226" y="283"/>
                    </a:move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226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336" y="5462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114 w 114"/>
                  <a:gd name="T3" fmla="*/ 0 h 114"/>
                  <a:gd name="T4" fmla="*/ 114 w 114"/>
                  <a:gd name="T5" fmla="*/ 57 h 114"/>
                  <a:gd name="T6" fmla="*/ 57 w 114"/>
                  <a:gd name="T7" fmla="*/ 57 h 114"/>
                  <a:gd name="T8" fmla="*/ 57 w 114"/>
                  <a:gd name="T9" fmla="*/ 114 h 114"/>
                  <a:gd name="T10" fmla="*/ 0 w 114"/>
                  <a:gd name="T11" fmla="*/ 114 h 114"/>
                  <a:gd name="T12" fmla="*/ 0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223" y="4952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5279" y="4725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114 w 114"/>
                  <a:gd name="T3" fmla="*/ 0 h 170"/>
                  <a:gd name="T4" fmla="*/ 114 w 114"/>
                  <a:gd name="T5" fmla="*/ 170 h 170"/>
                  <a:gd name="T6" fmla="*/ 57 w 114"/>
                  <a:gd name="T7" fmla="*/ 170 h 170"/>
                  <a:gd name="T8" fmla="*/ 57 w 114"/>
                  <a:gd name="T9" fmla="*/ 57 h 170"/>
                  <a:gd name="T10" fmla="*/ 0 w 114"/>
                  <a:gd name="T11" fmla="*/ 57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4939" y="3478"/>
                <a:ext cx="1361" cy="1927"/>
              </a:xfrm>
              <a:custGeom>
                <a:avLst/>
                <a:gdLst>
                  <a:gd name="T0" fmla="*/ 624 w 1361"/>
                  <a:gd name="T1" fmla="*/ 0 h 1927"/>
                  <a:gd name="T2" fmla="*/ 454 w 1361"/>
                  <a:gd name="T3" fmla="*/ 56 h 1927"/>
                  <a:gd name="T4" fmla="*/ 284 w 1361"/>
                  <a:gd name="T5" fmla="*/ 283 h 1927"/>
                  <a:gd name="T6" fmla="*/ 114 w 1361"/>
                  <a:gd name="T7" fmla="*/ 340 h 1927"/>
                  <a:gd name="T8" fmla="*/ 0 w 1361"/>
                  <a:gd name="T9" fmla="*/ 510 h 1927"/>
                  <a:gd name="T10" fmla="*/ 57 w 1361"/>
                  <a:gd name="T11" fmla="*/ 567 h 1927"/>
                  <a:gd name="T12" fmla="*/ 114 w 1361"/>
                  <a:gd name="T13" fmla="*/ 680 h 1927"/>
                  <a:gd name="T14" fmla="*/ 170 w 1361"/>
                  <a:gd name="T15" fmla="*/ 737 h 1927"/>
                  <a:gd name="T16" fmla="*/ 227 w 1361"/>
                  <a:gd name="T17" fmla="*/ 793 h 1927"/>
                  <a:gd name="T18" fmla="*/ 284 w 1361"/>
                  <a:gd name="T19" fmla="*/ 737 h 1927"/>
                  <a:gd name="T20" fmla="*/ 397 w 1361"/>
                  <a:gd name="T21" fmla="*/ 850 h 1927"/>
                  <a:gd name="T22" fmla="*/ 454 w 1361"/>
                  <a:gd name="T23" fmla="*/ 907 h 1927"/>
                  <a:gd name="T24" fmla="*/ 511 w 1361"/>
                  <a:gd name="T25" fmla="*/ 1020 h 1927"/>
                  <a:gd name="T26" fmla="*/ 567 w 1361"/>
                  <a:gd name="T27" fmla="*/ 1134 h 1927"/>
                  <a:gd name="T28" fmla="*/ 624 w 1361"/>
                  <a:gd name="T29" fmla="*/ 1247 h 1927"/>
                  <a:gd name="T30" fmla="*/ 681 w 1361"/>
                  <a:gd name="T31" fmla="*/ 1190 h 1927"/>
                  <a:gd name="T32" fmla="*/ 737 w 1361"/>
                  <a:gd name="T33" fmla="*/ 1134 h 1927"/>
                  <a:gd name="T34" fmla="*/ 794 w 1361"/>
                  <a:gd name="T35" fmla="*/ 1190 h 1927"/>
                  <a:gd name="T36" fmla="*/ 737 w 1361"/>
                  <a:gd name="T37" fmla="*/ 1304 h 1927"/>
                  <a:gd name="T38" fmla="*/ 511 w 1361"/>
                  <a:gd name="T39" fmla="*/ 1417 h 1927"/>
                  <a:gd name="T40" fmla="*/ 567 w 1361"/>
                  <a:gd name="T41" fmla="*/ 1531 h 1927"/>
                  <a:gd name="T42" fmla="*/ 511 w 1361"/>
                  <a:gd name="T43" fmla="*/ 1644 h 1927"/>
                  <a:gd name="T44" fmla="*/ 454 w 1361"/>
                  <a:gd name="T45" fmla="*/ 1814 h 1927"/>
                  <a:gd name="T46" fmla="*/ 340 w 1361"/>
                  <a:gd name="T47" fmla="*/ 1871 h 1927"/>
                  <a:gd name="T48" fmla="*/ 284 w 1361"/>
                  <a:gd name="T49" fmla="*/ 1927 h 1927"/>
                  <a:gd name="T50" fmla="*/ 511 w 1361"/>
                  <a:gd name="T51" fmla="*/ 1871 h 1927"/>
                  <a:gd name="T52" fmla="*/ 567 w 1361"/>
                  <a:gd name="T53" fmla="*/ 1814 h 1927"/>
                  <a:gd name="T54" fmla="*/ 624 w 1361"/>
                  <a:gd name="T55" fmla="*/ 1757 h 1927"/>
                  <a:gd name="T56" fmla="*/ 681 w 1361"/>
                  <a:gd name="T57" fmla="*/ 1587 h 1927"/>
                  <a:gd name="T58" fmla="*/ 851 w 1361"/>
                  <a:gd name="T59" fmla="*/ 1531 h 1927"/>
                  <a:gd name="T60" fmla="*/ 964 w 1361"/>
                  <a:gd name="T61" fmla="*/ 1417 h 1927"/>
                  <a:gd name="T62" fmla="*/ 1021 w 1361"/>
                  <a:gd name="T63" fmla="*/ 1247 h 1927"/>
                  <a:gd name="T64" fmla="*/ 1134 w 1361"/>
                  <a:gd name="T65" fmla="*/ 1134 h 1927"/>
                  <a:gd name="T66" fmla="*/ 1191 w 1361"/>
                  <a:gd name="T67" fmla="*/ 1077 h 1927"/>
                  <a:gd name="T68" fmla="*/ 1134 w 1361"/>
                  <a:gd name="T69" fmla="*/ 1020 h 1927"/>
                  <a:gd name="T70" fmla="*/ 1304 w 1361"/>
                  <a:gd name="T71" fmla="*/ 907 h 1927"/>
                  <a:gd name="T72" fmla="*/ 1361 w 1361"/>
                  <a:gd name="T73" fmla="*/ 793 h 1927"/>
                  <a:gd name="T74" fmla="*/ 1304 w 1361"/>
                  <a:gd name="T75" fmla="*/ 737 h 1927"/>
                  <a:gd name="T76" fmla="*/ 1021 w 1361"/>
                  <a:gd name="T77" fmla="*/ 793 h 1927"/>
                  <a:gd name="T78" fmla="*/ 794 w 1361"/>
                  <a:gd name="T79" fmla="*/ 850 h 1927"/>
                  <a:gd name="T80" fmla="*/ 737 w 1361"/>
                  <a:gd name="T81" fmla="*/ 793 h 1927"/>
                  <a:gd name="T82" fmla="*/ 681 w 1361"/>
                  <a:gd name="T83" fmla="*/ 737 h 1927"/>
                  <a:gd name="T84" fmla="*/ 624 w 1361"/>
                  <a:gd name="T85" fmla="*/ 680 h 1927"/>
                  <a:gd name="T86" fmla="*/ 567 w 1361"/>
                  <a:gd name="T87" fmla="*/ 623 h 1927"/>
                  <a:gd name="T88" fmla="*/ 511 w 1361"/>
                  <a:gd name="T89" fmla="*/ 397 h 1927"/>
                  <a:gd name="T90" fmla="*/ 567 w 1361"/>
                  <a:gd name="T91" fmla="*/ 340 h 1927"/>
                  <a:gd name="T92" fmla="*/ 511 w 1361"/>
                  <a:gd name="T93" fmla="*/ 226 h 1927"/>
                  <a:gd name="T94" fmla="*/ 454 w 1361"/>
                  <a:gd name="T95" fmla="*/ 113 h 1927"/>
                  <a:gd name="T96" fmla="*/ 511 w 1361"/>
                  <a:gd name="T97" fmla="*/ 226 h 1927"/>
                  <a:gd name="T98" fmla="*/ 567 w 1361"/>
                  <a:gd name="T99" fmla="*/ 283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1" h="1927">
                    <a:moveTo>
                      <a:pt x="624" y="283"/>
                    </a:moveTo>
                    <a:lnTo>
                      <a:pt x="624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247"/>
                    </a:lnTo>
                    <a:lnTo>
                      <a:pt x="681" y="1247"/>
                    </a:lnTo>
                    <a:lnTo>
                      <a:pt x="681" y="1190"/>
                    </a:lnTo>
                    <a:lnTo>
                      <a:pt x="737" y="1190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190"/>
                    </a:lnTo>
                    <a:lnTo>
                      <a:pt x="737" y="1190"/>
                    </a:lnTo>
                    <a:lnTo>
                      <a:pt x="737" y="1304"/>
                    </a:lnTo>
                    <a:lnTo>
                      <a:pt x="511" y="1304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644"/>
                    </a:lnTo>
                    <a:lnTo>
                      <a:pt x="454" y="1644"/>
                    </a:lnTo>
                    <a:lnTo>
                      <a:pt x="454" y="1814"/>
                    </a:lnTo>
                    <a:lnTo>
                      <a:pt x="340" y="1814"/>
                    </a:lnTo>
                    <a:lnTo>
                      <a:pt x="340" y="1871"/>
                    </a:lnTo>
                    <a:lnTo>
                      <a:pt x="284" y="1871"/>
                    </a:lnTo>
                    <a:lnTo>
                      <a:pt x="284" y="1927"/>
                    </a:lnTo>
                    <a:lnTo>
                      <a:pt x="511" y="1927"/>
                    </a:lnTo>
                    <a:lnTo>
                      <a:pt x="511" y="1871"/>
                    </a:lnTo>
                    <a:lnTo>
                      <a:pt x="567" y="1871"/>
                    </a:lnTo>
                    <a:lnTo>
                      <a:pt x="567" y="1814"/>
                    </a:lnTo>
                    <a:lnTo>
                      <a:pt x="624" y="1814"/>
                    </a:lnTo>
                    <a:lnTo>
                      <a:pt x="624" y="1757"/>
                    </a:lnTo>
                    <a:lnTo>
                      <a:pt x="681" y="1757"/>
                    </a:lnTo>
                    <a:lnTo>
                      <a:pt x="681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964" y="1531"/>
                    </a:lnTo>
                    <a:lnTo>
                      <a:pt x="964" y="1417"/>
                    </a:lnTo>
                    <a:lnTo>
                      <a:pt x="1021" y="1417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1191" y="1134"/>
                    </a:lnTo>
                    <a:lnTo>
                      <a:pt x="1191" y="1077"/>
                    </a:lnTo>
                    <a:lnTo>
                      <a:pt x="1134" y="1077"/>
                    </a:lnTo>
                    <a:lnTo>
                      <a:pt x="1134" y="1020"/>
                    </a:lnTo>
                    <a:lnTo>
                      <a:pt x="1304" y="1020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3"/>
                    </a:lnTo>
                    <a:lnTo>
                      <a:pt x="1304" y="793"/>
                    </a:lnTo>
                    <a:lnTo>
                      <a:pt x="1304" y="737"/>
                    </a:lnTo>
                    <a:lnTo>
                      <a:pt x="1021" y="737"/>
                    </a:lnTo>
                    <a:lnTo>
                      <a:pt x="1021" y="793"/>
                    </a:lnTo>
                    <a:lnTo>
                      <a:pt x="794" y="793"/>
                    </a:lnTo>
                    <a:lnTo>
                      <a:pt x="794" y="850"/>
                    </a:lnTo>
                    <a:lnTo>
                      <a:pt x="737" y="850"/>
                    </a:lnTo>
                    <a:lnTo>
                      <a:pt x="737" y="793"/>
                    </a:lnTo>
                    <a:lnTo>
                      <a:pt x="681" y="793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511" y="623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62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6810" y="4555"/>
                <a:ext cx="1021" cy="794"/>
              </a:xfrm>
              <a:custGeom>
                <a:avLst/>
                <a:gdLst>
                  <a:gd name="T0" fmla="*/ 0 w 1021"/>
                  <a:gd name="T1" fmla="*/ 454 h 794"/>
                  <a:gd name="T2" fmla="*/ 227 w 1021"/>
                  <a:gd name="T3" fmla="*/ 454 h 794"/>
                  <a:gd name="T4" fmla="*/ 227 w 1021"/>
                  <a:gd name="T5" fmla="*/ 397 h 794"/>
                  <a:gd name="T6" fmla="*/ 284 w 1021"/>
                  <a:gd name="T7" fmla="*/ 397 h 794"/>
                  <a:gd name="T8" fmla="*/ 284 w 1021"/>
                  <a:gd name="T9" fmla="*/ 340 h 794"/>
                  <a:gd name="T10" fmla="*/ 341 w 1021"/>
                  <a:gd name="T11" fmla="*/ 340 h 794"/>
                  <a:gd name="T12" fmla="*/ 341 w 1021"/>
                  <a:gd name="T13" fmla="*/ 283 h 794"/>
                  <a:gd name="T14" fmla="*/ 454 w 1021"/>
                  <a:gd name="T15" fmla="*/ 283 h 794"/>
                  <a:gd name="T16" fmla="*/ 454 w 1021"/>
                  <a:gd name="T17" fmla="*/ 227 h 794"/>
                  <a:gd name="T18" fmla="*/ 511 w 1021"/>
                  <a:gd name="T19" fmla="*/ 227 h 794"/>
                  <a:gd name="T20" fmla="*/ 511 w 1021"/>
                  <a:gd name="T21" fmla="*/ 113 h 794"/>
                  <a:gd name="T22" fmla="*/ 624 w 1021"/>
                  <a:gd name="T23" fmla="*/ 113 h 794"/>
                  <a:gd name="T24" fmla="*/ 624 w 1021"/>
                  <a:gd name="T25" fmla="*/ 57 h 794"/>
                  <a:gd name="T26" fmla="*/ 681 w 1021"/>
                  <a:gd name="T27" fmla="*/ 57 h 794"/>
                  <a:gd name="T28" fmla="*/ 681 w 1021"/>
                  <a:gd name="T29" fmla="*/ 0 h 794"/>
                  <a:gd name="T30" fmla="*/ 964 w 1021"/>
                  <a:gd name="T31" fmla="*/ 0 h 794"/>
                  <a:gd name="T32" fmla="*/ 964 w 1021"/>
                  <a:gd name="T33" fmla="*/ 57 h 794"/>
                  <a:gd name="T34" fmla="*/ 1021 w 1021"/>
                  <a:gd name="T35" fmla="*/ 57 h 794"/>
                  <a:gd name="T36" fmla="*/ 1021 w 1021"/>
                  <a:gd name="T37" fmla="*/ 170 h 794"/>
                  <a:gd name="T38" fmla="*/ 964 w 1021"/>
                  <a:gd name="T39" fmla="*/ 170 h 794"/>
                  <a:gd name="T40" fmla="*/ 964 w 1021"/>
                  <a:gd name="T41" fmla="*/ 397 h 794"/>
                  <a:gd name="T42" fmla="*/ 851 w 1021"/>
                  <a:gd name="T43" fmla="*/ 397 h 794"/>
                  <a:gd name="T44" fmla="*/ 851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67 h 794"/>
                  <a:gd name="T50" fmla="*/ 511 w 1021"/>
                  <a:gd name="T51" fmla="*/ 567 h 794"/>
                  <a:gd name="T52" fmla="*/ 511 w 1021"/>
                  <a:gd name="T53" fmla="*/ 624 h 794"/>
                  <a:gd name="T54" fmla="*/ 454 w 1021"/>
                  <a:gd name="T55" fmla="*/ 624 h 794"/>
                  <a:gd name="T56" fmla="*/ 454 w 1021"/>
                  <a:gd name="T57" fmla="*/ 680 h 794"/>
                  <a:gd name="T58" fmla="*/ 397 w 1021"/>
                  <a:gd name="T59" fmla="*/ 680 h 794"/>
                  <a:gd name="T60" fmla="*/ 397 w 1021"/>
                  <a:gd name="T61" fmla="*/ 737 h 794"/>
                  <a:gd name="T62" fmla="*/ 284 w 1021"/>
                  <a:gd name="T63" fmla="*/ 737 h 794"/>
                  <a:gd name="T64" fmla="*/ 284 w 1021"/>
                  <a:gd name="T65" fmla="*/ 794 h 794"/>
                  <a:gd name="T66" fmla="*/ 170 w 1021"/>
                  <a:gd name="T67" fmla="*/ 794 h 794"/>
                  <a:gd name="T68" fmla="*/ 170 w 1021"/>
                  <a:gd name="T69" fmla="*/ 624 h 794"/>
                  <a:gd name="T70" fmla="*/ 114 w 1021"/>
                  <a:gd name="T71" fmla="*/ 624 h 794"/>
                  <a:gd name="T72" fmla="*/ 114 w 1021"/>
                  <a:gd name="T73" fmla="*/ 567 h 794"/>
                  <a:gd name="T74" fmla="*/ 57 w 1021"/>
                  <a:gd name="T75" fmla="*/ 567 h 794"/>
                  <a:gd name="T76" fmla="*/ 57 w 1021"/>
                  <a:gd name="T77" fmla="*/ 510 h 794"/>
                  <a:gd name="T78" fmla="*/ 0 w 1021"/>
                  <a:gd name="T79" fmla="*/ 510 h 794"/>
                  <a:gd name="T80" fmla="*/ 0 w 1021"/>
                  <a:gd name="T81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1" h="794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7434" y="3988"/>
                <a:ext cx="454" cy="624"/>
              </a:xfrm>
              <a:custGeom>
                <a:avLst/>
                <a:gdLst>
                  <a:gd name="T0" fmla="*/ 397 w 454"/>
                  <a:gd name="T1" fmla="*/ 624 h 624"/>
                  <a:gd name="T2" fmla="*/ 397 w 454"/>
                  <a:gd name="T3" fmla="*/ 510 h 624"/>
                  <a:gd name="T4" fmla="*/ 454 w 454"/>
                  <a:gd name="T5" fmla="*/ 510 h 624"/>
                  <a:gd name="T6" fmla="*/ 454 w 454"/>
                  <a:gd name="T7" fmla="*/ 340 h 624"/>
                  <a:gd name="T8" fmla="*/ 397 w 454"/>
                  <a:gd name="T9" fmla="*/ 340 h 624"/>
                  <a:gd name="T10" fmla="*/ 397 w 454"/>
                  <a:gd name="T11" fmla="*/ 227 h 624"/>
                  <a:gd name="T12" fmla="*/ 340 w 454"/>
                  <a:gd name="T13" fmla="*/ 227 h 624"/>
                  <a:gd name="T14" fmla="*/ 340 w 454"/>
                  <a:gd name="T15" fmla="*/ 113 h 624"/>
                  <a:gd name="T16" fmla="*/ 284 w 454"/>
                  <a:gd name="T17" fmla="*/ 113 h 624"/>
                  <a:gd name="T18" fmla="*/ 284 w 454"/>
                  <a:gd name="T19" fmla="*/ 0 h 624"/>
                  <a:gd name="T20" fmla="*/ 170 w 454"/>
                  <a:gd name="T21" fmla="*/ 0 h 624"/>
                  <a:gd name="T22" fmla="*/ 170 w 454"/>
                  <a:gd name="T23" fmla="*/ 57 h 624"/>
                  <a:gd name="T24" fmla="*/ 113 w 454"/>
                  <a:gd name="T25" fmla="*/ 57 h 624"/>
                  <a:gd name="T26" fmla="*/ 113 w 454"/>
                  <a:gd name="T27" fmla="*/ 283 h 624"/>
                  <a:gd name="T28" fmla="*/ 57 w 454"/>
                  <a:gd name="T29" fmla="*/ 283 h 624"/>
                  <a:gd name="T30" fmla="*/ 57 w 454"/>
                  <a:gd name="T31" fmla="*/ 397 h 624"/>
                  <a:gd name="T32" fmla="*/ 0 w 454"/>
                  <a:gd name="T33" fmla="*/ 397 h 624"/>
                  <a:gd name="T34" fmla="*/ 0 w 454"/>
                  <a:gd name="T35" fmla="*/ 510 h 624"/>
                  <a:gd name="T36" fmla="*/ 113 w 454"/>
                  <a:gd name="T37" fmla="*/ 510 h 624"/>
                  <a:gd name="T38" fmla="*/ 113 w 454"/>
                  <a:gd name="T39" fmla="*/ 567 h 624"/>
                  <a:gd name="T40" fmla="*/ 340 w 454"/>
                  <a:gd name="T41" fmla="*/ 567 h 624"/>
                  <a:gd name="T42" fmla="*/ 340 w 454"/>
                  <a:gd name="T43" fmla="*/ 624 h 624"/>
                  <a:gd name="T44" fmla="*/ 397 w 454"/>
                  <a:gd name="T4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624">
                    <a:moveTo>
                      <a:pt x="397" y="624"/>
                    </a:move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6810" y="3875"/>
                <a:ext cx="794" cy="1134"/>
              </a:xfrm>
              <a:custGeom>
                <a:avLst/>
                <a:gdLst>
                  <a:gd name="T0" fmla="*/ 0 w 794"/>
                  <a:gd name="T1" fmla="*/ 1134 h 1134"/>
                  <a:gd name="T2" fmla="*/ 0 w 794"/>
                  <a:gd name="T3" fmla="*/ 963 h 1134"/>
                  <a:gd name="T4" fmla="*/ 57 w 794"/>
                  <a:gd name="T5" fmla="*/ 963 h 1134"/>
                  <a:gd name="T6" fmla="*/ 57 w 794"/>
                  <a:gd name="T7" fmla="*/ 1020 h 1134"/>
                  <a:gd name="T8" fmla="*/ 114 w 794"/>
                  <a:gd name="T9" fmla="*/ 1020 h 1134"/>
                  <a:gd name="T10" fmla="*/ 114 w 794"/>
                  <a:gd name="T11" fmla="*/ 963 h 1134"/>
                  <a:gd name="T12" fmla="*/ 170 w 794"/>
                  <a:gd name="T13" fmla="*/ 963 h 1134"/>
                  <a:gd name="T14" fmla="*/ 170 w 794"/>
                  <a:gd name="T15" fmla="*/ 907 h 1134"/>
                  <a:gd name="T16" fmla="*/ 227 w 794"/>
                  <a:gd name="T17" fmla="*/ 907 h 1134"/>
                  <a:gd name="T18" fmla="*/ 227 w 794"/>
                  <a:gd name="T19" fmla="*/ 850 h 1134"/>
                  <a:gd name="T20" fmla="*/ 341 w 794"/>
                  <a:gd name="T21" fmla="*/ 850 h 1134"/>
                  <a:gd name="T22" fmla="*/ 341 w 794"/>
                  <a:gd name="T23" fmla="*/ 680 h 1134"/>
                  <a:gd name="T24" fmla="*/ 284 w 794"/>
                  <a:gd name="T25" fmla="*/ 680 h 1134"/>
                  <a:gd name="T26" fmla="*/ 284 w 794"/>
                  <a:gd name="T27" fmla="*/ 453 h 1134"/>
                  <a:gd name="T28" fmla="*/ 57 w 794"/>
                  <a:gd name="T29" fmla="*/ 453 h 1134"/>
                  <a:gd name="T30" fmla="*/ 57 w 794"/>
                  <a:gd name="T31" fmla="*/ 396 h 1134"/>
                  <a:gd name="T32" fmla="*/ 114 w 794"/>
                  <a:gd name="T33" fmla="*/ 396 h 1134"/>
                  <a:gd name="T34" fmla="*/ 114 w 794"/>
                  <a:gd name="T35" fmla="*/ 340 h 1134"/>
                  <a:gd name="T36" fmla="*/ 170 w 794"/>
                  <a:gd name="T37" fmla="*/ 340 h 1134"/>
                  <a:gd name="T38" fmla="*/ 170 w 794"/>
                  <a:gd name="T39" fmla="*/ 226 h 1134"/>
                  <a:gd name="T40" fmla="*/ 284 w 794"/>
                  <a:gd name="T41" fmla="*/ 226 h 1134"/>
                  <a:gd name="T42" fmla="*/ 284 w 794"/>
                  <a:gd name="T43" fmla="*/ 170 h 1134"/>
                  <a:gd name="T44" fmla="*/ 341 w 794"/>
                  <a:gd name="T45" fmla="*/ 170 h 1134"/>
                  <a:gd name="T46" fmla="*/ 341 w 794"/>
                  <a:gd name="T47" fmla="*/ 113 h 1134"/>
                  <a:gd name="T48" fmla="*/ 454 w 794"/>
                  <a:gd name="T49" fmla="*/ 113 h 1134"/>
                  <a:gd name="T50" fmla="*/ 454 w 794"/>
                  <a:gd name="T51" fmla="*/ 56 h 1134"/>
                  <a:gd name="T52" fmla="*/ 681 w 794"/>
                  <a:gd name="T53" fmla="*/ 56 h 1134"/>
                  <a:gd name="T54" fmla="*/ 681 w 794"/>
                  <a:gd name="T55" fmla="*/ 0 h 1134"/>
                  <a:gd name="T56" fmla="*/ 794 w 794"/>
                  <a:gd name="T57" fmla="*/ 0 h 1134"/>
                  <a:gd name="T58" fmla="*/ 794 w 794"/>
                  <a:gd name="T59" fmla="*/ 170 h 1134"/>
                  <a:gd name="T60" fmla="*/ 737 w 794"/>
                  <a:gd name="T61" fmla="*/ 170 h 1134"/>
                  <a:gd name="T62" fmla="*/ 737 w 794"/>
                  <a:gd name="T63" fmla="*/ 396 h 1134"/>
                  <a:gd name="T64" fmla="*/ 681 w 794"/>
                  <a:gd name="T65" fmla="*/ 396 h 1134"/>
                  <a:gd name="T66" fmla="*/ 681 w 794"/>
                  <a:gd name="T67" fmla="*/ 510 h 1134"/>
                  <a:gd name="T68" fmla="*/ 624 w 794"/>
                  <a:gd name="T69" fmla="*/ 510 h 1134"/>
                  <a:gd name="T70" fmla="*/ 624 w 794"/>
                  <a:gd name="T71" fmla="*/ 623 h 1134"/>
                  <a:gd name="T72" fmla="*/ 737 w 794"/>
                  <a:gd name="T73" fmla="*/ 623 h 1134"/>
                  <a:gd name="T74" fmla="*/ 737 w 794"/>
                  <a:gd name="T75" fmla="*/ 680 h 1134"/>
                  <a:gd name="T76" fmla="*/ 681 w 794"/>
                  <a:gd name="T77" fmla="*/ 680 h 1134"/>
                  <a:gd name="T78" fmla="*/ 681 w 794"/>
                  <a:gd name="T79" fmla="*/ 737 h 1134"/>
                  <a:gd name="T80" fmla="*/ 624 w 794"/>
                  <a:gd name="T81" fmla="*/ 737 h 1134"/>
                  <a:gd name="T82" fmla="*/ 624 w 794"/>
                  <a:gd name="T83" fmla="*/ 793 h 1134"/>
                  <a:gd name="T84" fmla="*/ 511 w 794"/>
                  <a:gd name="T85" fmla="*/ 793 h 1134"/>
                  <a:gd name="T86" fmla="*/ 511 w 794"/>
                  <a:gd name="T87" fmla="*/ 907 h 1134"/>
                  <a:gd name="T88" fmla="*/ 454 w 794"/>
                  <a:gd name="T89" fmla="*/ 907 h 1134"/>
                  <a:gd name="T90" fmla="*/ 454 w 794"/>
                  <a:gd name="T91" fmla="*/ 963 h 1134"/>
                  <a:gd name="T92" fmla="*/ 341 w 794"/>
                  <a:gd name="T93" fmla="*/ 963 h 1134"/>
                  <a:gd name="T94" fmla="*/ 341 w 794"/>
                  <a:gd name="T95" fmla="*/ 1020 h 1134"/>
                  <a:gd name="T96" fmla="*/ 284 w 794"/>
                  <a:gd name="T97" fmla="*/ 1020 h 1134"/>
                  <a:gd name="T98" fmla="*/ 284 w 794"/>
                  <a:gd name="T99" fmla="*/ 1077 h 1134"/>
                  <a:gd name="T100" fmla="*/ 227 w 794"/>
                  <a:gd name="T101" fmla="*/ 1077 h 1134"/>
                  <a:gd name="T102" fmla="*/ 227 w 794"/>
                  <a:gd name="T103" fmla="*/ 1134 h 1134"/>
                  <a:gd name="T104" fmla="*/ 0 w 794"/>
                  <a:gd name="T10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1134">
                    <a:moveTo>
                      <a:pt x="0" y="1134"/>
                    </a:moveTo>
                    <a:lnTo>
                      <a:pt x="0" y="963"/>
                    </a:lnTo>
                    <a:lnTo>
                      <a:pt x="57" y="963"/>
                    </a:lnTo>
                    <a:lnTo>
                      <a:pt x="57" y="1020"/>
                    </a:lnTo>
                    <a:lnTo>
                      <a:pt x="114" y="1020"/>
                    </a:lnTo>
                    <a:lnTo>
                      <a:pt x="114" y="963"/>
                    </a:lnTo>
                    <a:lnTo>
                      <a:pt x="170" y="963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396"/>
                    </a:lnTo>
                    <a:lnTo>
                      <a:pt x="681" y="396"/>
                    </a:lnTo>
                    <a:lnTo>
                      <a:pt x="681" y="510"/>
                    </a:lnTo>
                    <a:lnTo>
                      <a:pt x="624" y="510"/>
                    </a:lnTo>
                    <a:lnTo>
                      <a:pt x="624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11" y="793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963"/>
                    </a:lnTo>
                    <a:lnTo>
                      <a:pt x="341" y="963"/>
                    </a:lnTo>
                    <a:lnTo>
                      <a:pt x="341" y="1020"/>
                    </a:lnTo>
                    <a:lnTo>
                      <a:pt x="284" y="1020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7" name="Freeform 973"/>
              <p:cNvSpPr>
                <a:spLocks/>
              </p:cNvSpPr>
              <p:nvPr/>
            </p:nvSpPr>
            <p:spPr bwMode="auto">
              <a:xfrm>
                <a:off x="5846" y="3421"/>
                <a:ext cx="1305" cy="1134"/>
              </a:xfrm>
              <a:custGeom>
                <a:avLst/>
                <a:gdLst>
                  <a:gd name="T0" fmla="*/ 397 w 1305"/>
                  <a:gd name="T1" fmla="*/ 1134 h 1134"/>
                  <a:gd name="T2" fmla="*/ 397 w 1305"/>
                  <a:gd name="T3" fmla="*/ 964 h 1134"/>
                  <a:gd name="T4" fmla="*/ 454 w 1305"/>
                  <a:gd name="T5" fmla="*/ 964 h 1134"/>
                  <a:gd name="T6" fmla="*/ 454 w 1305"/>
                  <a:gd name="T7" fmla="*/ 850 h 1134"/>
                  <a:gd name="T8" fmla="*/ 397 w 1305"/>
                  <a:gd name="T9" fmla="*/ 850 h 1134"/>
                  <a:gd name="T10" fmla="*/ 397 w 1305"/>
                  <a:gd name="T11" fmla="*/ 794 h 1134"/>
                  <a:gd name="T12" fmla="*/ 114 w 1305"/>
                  <a:gd name="T13" fmla="*/ 794 h 1134"/>
                  <a:gd name="T14" fmla="*/ 114 w 1305"/>
                  <a:gd name="T15" fmla="*/ 680 h 1134"/>
                  <a:gd name="T16" fmla="*/ 57 w 1305"/>
                  <a:gd name="T17" fmla="*/ 680 h 1134"/>
                  <a:gd name="T18" fmla="*/ 57 w 1305"/>
                  <a:gd name="T19" fmla="*/ 624 h 1134"/>
                  <a:gd name="T20" fmla="*/ 0 w 1305"/>
                  <a:gd name="T21" fmla="*/ 624 h 1134"/>
                  <a:gd name="T22" fmla="*/ 0 w 1305"/>
                  <a:gd name="T23" fmla="*/ 567 h 1134"/>
                  <a:gd name="T24" fmla="*/ 0 w 1305"/>
                  <a:gd name="T25" fmla="*/ 510 h 1134"/>
                  <a:gd name="T26" fmla="*/ 57 w 1305"/>
                  <a:gd name="T27" fmla="*/ 510 h 1134"/>
                  <a:gd name="T28" fmla="*/ 114 w 1305"/>
                  <a:gd name="T29" fmla="*/ 510 h 1134"/>
                  <a:gd name="T30" fmla="*/ 114 w 1305"/>
                  <a:gd name="T31" fmla="*/ 567 h 1134"/>
                  <a:gd name="T32" fmla="*/ 284 w 1305"/>
                  <a:gd name="T33" fmla="*/ 567 h 1134"/>
                  <a:gd name="T34" fmla="*/ 284 w 1305"/>
                  <a:gd name="T35" fmla="*/ 624 h 1134"/>
                  <a:gd name="T36" fmla="*/ 397 w 1305"/>
                  <a:gd name="T37" fmla="*/ 624 h 1134"/>
                  <a:gd name="T38" fmla="*/ 397 w 1305"/>
                  <a:gd name="T39" fmla="*/ 680 h 1134"/>
                  <a:gd name="T40" fmla="*/ 511 w 1305"/>
                  <a:gd name="T41" fmla="*/ 680 h 1134"/>
                  <a:gd name="T42" fmla="*/ 511 w 1305"/>
                  <a:gd name="T43" fmla="*/ 170 h 1134"/>
                  <a:gd name="T44" fmla="*/ 624 w 1305"/>
                  <a:gd name="T45" fmla="*/ 170 h 1134"/>
                  <a:gd name="T46" fmla="*/ 624 w 1305"/>
                  <a:gd name="T47" fmla="*/ 113 h 1134"/>
                  <a:gd name="T48" fmla="*/ 794 w 1305"/>
                  <a:gd name="T49" fmla="*/ 113 h 1134"/>
                  <a:gd name="T50" fmla="*/ 794 w 1305"/>
                  <a:gd name="T51" fmla="*/ 0 h 1134"/>
                  <a:gd name="T52" fmla="*/ 964 w 1305"/>
                  <a:gd name="T53" fmla="*/ 0 h 1134"/>
                  <a:gd name="T54" fmla="*/ 964 w 1305"/>
                  <a:gd name="T55" fmla="*/ 57 h 1134"/>
                  <a:gd name="T56" fmla="*/ 1191 w 1305"/>
                  <a:gd name="T57" fmla="*/ 57 h 1134"/>
                  <a:gd name="T58" fmla="*/ 1191 w 1305"/>
                  <a:gd name="T59" fmla="*/ 113 h 1134"/>
                  <a:gd name="T60" fmla="*/ 1305 w 1305"/>
                  <a:gd name="T61" fmla="*/ 113 h 1134"/>
                  <a:gd name="T62" fmla="*/ 1305 w 1305"/>
                  <a:gd name="T63" fmla="*/ 227 h 1134"/>
                  <a:gd name="T64" fmla="*/ 1248 w 1305"/>
                  <a:gd name="T65" fmla="*/ 227 h 1134"/>
                  <a:gd name="T66" fmla="*/ 1248 w 1305"/>
                  <a:gd name="T67" fmla="*/ 340 h 1134"/>
                  <a:gd name="T68" fmla="*/ 1134 w 1305"/>
                  <a:gd name="T69" fmla="*/ 340 h 1134"/>
                  <a:gd name="T70" fmla="*/ 1134 w 1305"/>
                  <a:gd name="T71" fmla="*/ 397 h 1134"/>
                  <a:gd name="T72" fmla="*/ 1078 w 1305"/>
                  <a:gd name="T73" fmla="*/ 397 h 1134"/>
                  <a:gd name="T74" fmla="*/ 1078 w 1305"/>
                  <a:gd name="T75" fmla="*/ 454 h 1134"/>
                  <a:gd name="T76" fmla="*/ 964 w 1305"/>
                  <a:gd name="T77" fmla="*/ 454 h 1134"/>
                  <a:gd name="T78" fmla="*/ 964 w 1305"/>
                  <a:gd name="T79" fmla="*/ 510 h 1134"/>
                  <a:gd name="T80" fmla="*/ 1021 w 1305"/>
                  <a:gd name="T81" fmla="*/ 510 h 1134"/>
                  <a:gd name="T82" fmla="*/ 1021 w 1305"/>
                  <a:gd name="T83" fmla="*/ 567 h 1134"/>
                  <a:gd name="T84" fmla="*/ 1078 w 1305"/>
                  <a:gd name="T85" fmla="*/ 567 h 1134"/>
                  <a:gd name="T86" fmla="*/ 1078 w 1305"/>
                  <a:gd name="T87" fmla="*/ 624 h 1134"/>
                  <a:gd name="T88" fmla="*/ 1134 w 1305"/>
                  <a:gd name="T89" fmla="*/ 624 h 1134"/>
                  <a:gd name="T90" fmla="*/ 1134 w 1305"/>
                  <a:gd name="T91" fmla="*/ 794 h 1134"/>
                  <a:gd name="T92" fmla="*/ 1078 w 1305"/>
                  <a:gd name="T93" fmla="*/ 794 h 1134"/>
                  <a:gd name="T94" fmla="*/ 1078 w 1305"/>
                  <a:gd name="T95" fmla="*/ 850 h 1134"/>
                  <a:gd name="T96" fmla="*/ 1021 w 1305"/>
                  <a:gd name="T97" fmla="*/ 850 h 1134"/>
                  <a:gd name="T98" fmla="*/ 1021 w 1305"/>
                  <a:gd name="T99" fmla="*/ 964 h 1134"/>
                  <a:gd name="T100" fmla="*/ 908 w 1305"/>
                  <a:gd name="T101" fmla="*/ 964 h 1134"/>
                  <a:gd name="T102" fmla="*/ 908 w 1305"/>
                  <a:gd name="T103" fmla="*/ 907 h 1134"/>
                  <a:gd name="T104" fmla="*/ 794 w 1305"/>
                  <a:gd name="T105" fmla="*/ 907 h 1134"/>
                  <a:gd name="T106" fmla="*/ 794 w 1305"/>
                  <a:gd name="T107" fmla="*/ 964 h 1134"/>
                  <a:gd name="T108" fmla="*/ 681 w 1305"/>
                  <a:gd name="T109" fmla="*/ 964 h 1134"/>
                  <a:gd name="T110" fmla="*/ 681 w 1305"/>
                  <a:gd name="T111" fmla="*/ 1021 h 1134"/>
                  <a:gd name="T112" fmla="*/ 624 w 1305"/>
                  <a:gd name="T113" fmla="*/ 1021 h 1134"/>
                  <a:gd name="T114" fmla="*/ 624 w 1305"/>
                  <a:gd name="T115" fmla="*/ 1077 h 1134"/>
                  <a:gd name="T116" fmla="*/ 454 w 1305"/>
                  <a:gd name="T117" fmla="*/ 1077 h 1134"/>
                  <a:gd name="T118" fmla="*/ 454 w 1305"/>
                  <a:gd name="T119" fmla="*/ 1134 h 1134"/>
                  <a:gd name="T120" fmla="*/ 397 w 1305"/>
                  <a:gd name="T12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5" h="1134">
                    <a:moveTo>
                      <a:pt x="397" y="1134"/>
                    </a:move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511" y="680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191" y="57"/>
                    </a:lnTo>
                    <a:lnTo>
                      <a:pt x="1191" y="113"/>
                    </a:lnTo>
                    <a:lnTo>
                      <a:pt x="1305" y="113"/>
                    </a:lnTo>
                    <a:lnTo>
                      <a:pt x="1305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624"/>
                    </a:lnTo>
                    <a:lnTo>
                      <a:pt x="1134" y="624"/>
                    </a:lnTo>
                    <a:lnTo>
                      <a:pt x="1134" y="794"/>
                    </a:lnTo>
                    <a:lnTo>
                      <a:pt x="1078" y="794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908" y="964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624" y="1021"/>
                    </a:lnTo>
                    <a:lnTo>
                      <a:pt x="624" y="1077"/>
                    </a:lnTo>
                    <a:lnTo>
                      <a:pt x="454" y="1077"/>
                    </a:lnTo>
                    <a:lnTo>
                      <a:pt x="454" y="1134"/>
                    </a:lnTo>
                    <a:lnTo>
                      <a:pt x="39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6017" y="3308"/>
                <a:ext cx="623" cy="793"/>
              </a:xfrm>
              <a:custGeom>
                <a:avLst/>
                <a:gdLst>
                  <a:gd name="T0" fmla="*/ 340 w 623"/>
                  <a:gd name="T1" fmla="*/ 793 h 793"/>
                  <a:gd name="T2" fmla="*/ 340 w 623"/>
                  <a:gd name="T3" fmla="*/ 283 h 793"/>
                  <a:gd name="T4" fmla="*/ 453 w 623"/>
                  <a:gd name="T5" fmla="*/ 283 h 793"/>
                  <a:gd name="T6" fmla="*/ 453 w 623"/>
                  <a:gd name="T7" fmla="*/ 226 h 793"/>
                  <a:gd name="T8" fmla="*/ 623 w 623"/>
                  <a:gd name="T9" fmla="*/ 226 h 793"/>
                  <a:gd name="T10" fmla="*/ 623 w 623"/>
                  <a:gd name="T11" fmla="*/ 56 h 793"/>
                  <a:gd name="T12" fmla="*/ 510 w 623"/>
                  <a:gd name="T13" fmla="*/ 56 h 793"/>
                  <a:gd name="T14" fmla="*/ 510 w 623"/>
                  <a:gd name="T15" fmla="*/ 0 h 793"/>
                  <a:gd name="T16" fmla="*/ 396 w 623"/>
                  <a:gd name="T17" fmla="*/ 0 h 793"/>
                  <a:gd name="T18" fmla="*/ 396 w 623"/>
                  <a:gd name="T19" fmla="*/ 56 h 793"/>
                  <a:gd name="T20" fmla="*/ 226 w 623"/>
                  <a:gd name="T21" fmla="*/ 56 h 793"/>
                  <a:gd name="T22" fmla="*/ 226 w 623"/>
                  <a:gd name="T23" fmla="*/ 113 h 793"/>
                  <a:gd name="T24" fmla="*/ 113 w 623"/>
                  <a:gd name="T25" fmla="*/ 113 h 793"/>
                  <a:gd name="T26" fmla="*/ 113 w 623"/>
                  <a:gd name="T27" fmla="*/ 56 h 793"/>
                  <a:gd name="T28" fmla="*/ 56 w 623"/>
                  <a:gd name="T29" fmla="*/ 56 h 793"/>
                  <a:gd name="T30" fmla="*/ 56 w 623"/>
                  <a:gd name="T31" fmla="*/ 113 h 793"/>
                  <a:gd name="T32" fmla="*/ 0 w 623"/>
                  <a:gd name="T33" fmla="*/ 113 h 793"/>
                  <a:gd name="T34" fmla="*/ 0 w 623"/>
                  <a:gd name="T35" fmla="*/ 396 h 793"/>
                  <a:gd name="T36" fmla="*/ 56 w 623"/>
                  <a:gd name="T37" fmla="*/ 396 h 793"/>
                  <a:gd name="T38" fmla="*/ 56 w 623"/>
                  <a:gd name="T39" fmla="*/ 510 h 793"/>
                  <a:gd name="T40" fmla="*/ 113 w 623"/>
                  <a:gd name="T41" fmla="*/ 510 h 793"/>
                  <a:gd name="T42" fmla="*/ 113 w 623"/>
                  <a:gd name="T43" fmla="*/ 623 h 793"/>
                  <a:gd name="T44" fmla="*/ 170 w 623"/>
                  <a:gd name="T45" fmla="*/ 623 h 793"/>
                  <a:gd name="T46" fmla="*/ 170 w 623"/>
                  <a:gd name="T47" fmla="*/ 680 h 793"/>
                  <a:gd name="T48" fmla="*/ 226 w 623"/>
                  <a:gd name="T49" fmla="*/ 680 h 793"/>
                  <a:gd name="T50" fmla="*/ 226 w 623"/>
                  <a:gd name="T51" fmla="*/ 737 h 793"/>
                  <a:gd name="T52" fmla="*/ 283 w 623"/>
                  <a:gd name="T53" fmla="*/ 737 h 793"/>
                  <a:gd name="T54" fmla="*/ 283 w 623"/>
                  <a:gd name="T55" fmla="*/ 793 h 793"/>
                  <a:gd name="T56" fmla="*/ 340 w 623"/>
                  <a:gd name="T57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793">
                    <a:moveTo>
                      <a:pt x="340" y="793"/>
                    </a:move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623" y="226"/>
                    </a:lnTo>
                    <a:lnTo>
                      <a:pt x="623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396"/>
                    </a:lnTo>
                    <a:lnTo>
                      <a:pt x="56" y="396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40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4769" y="2797"/>
                <a:ext cx="794" cy="1021"/>
              </a:xfrm>
              <a:custGeom>
                <a:avLst/>
                <a:gdLst>
                  <a:gd name="T0" fmla="*/ 794 w 794"/>
                  <a:gd name="T1" fmla="*/ 681 h 1021"/>
                  <a:gd name="T2" fmla="*/ 794 w 794"/>
                  <a:gd name="T3" fmla="*/ 567 h 1021"/>
                  <a:gd name="T4" fmla="*/ 737 w 794"/>
                  <a:gd name="T5" fmla="*/ 567 h 1021"/>
                  <a:gd name="T6" fmla="*/ 737 w 794"/>
                  <a:gd name="T7" fmla="*/ 454 h 1021"/>
                  <a:gd name="T8" fmla="*/ 510 w 794"/>
                  <a:gd name="T9" fmla="*/ 454 h 1021"/>
                  <a:gd name="T10" fmla="*/ 510 w 794"/>
                  <a:gd name="T11" fmla="*/ 511 h 1021"/>
                  <a:gd name="T12" fmla="*/ 454 w 794"/>
                  <a:gd name="T13" fmla="*/ 511 h 1021"/>
                  <a:gd name="T14" fmla="*/ 454 w 794"/>
                  <a:gd name="T15" fmla="*/ 340 h 1021"/>
                  <a:gd name="T16" fmla="*/ 510 w 794"/>
                  <a:gd name="T17" fmla="*/ 340 h 1021"/>
                  <a:gd name="T18" fmla="*/ 510 w 794"/>
                  <a:gd name="T19" fmla="*/ 227 h 1021"/>
                  <a:gd name="T20" fmla="*/ 454 w 794"/>
                  <a:gd name="T21" fmla="*/ 227 h 1021"/>
                  <a:gd name="T22" fmla="*/ 454 w 794"/>
                  <a:gd name="T23" fmla="*/ 170 h 1021"/>
                  <a:gd name="T24" fmla="*/ 340 w 794"/>
                  <a:gd name="T25" fmla="*/ 170 h 1021"/>
                  <a:gd name="T26" fmla="*/ 340 w 794"/>
                  <a:gd name="T27" fmla="*/ 57 h 1021"/>
                  <a:gd name="T28" fmla="*/ 227 w 794"/>
                  <a:gd name="T29" fmla="*/ 57 h 1021"/>
                  <a:gd name="T30" fmla="*/ 227 w 794"/>
                  <a:gd name="T31" fmla="*/ 0 h 1021"/>
                  <a:gd name="T32" fmla="*/ 170 w 794"/>
                  <a:gd name="T33" fmla="*/ 0 h 1021"/>
                  <a:gd name="T34" fmla="*/ 170 w 794"/>
                  <a:gd name="T35" fmla="*/ 114 h 1021"/>
                  <a:gd name="T36" fmla="*/ 114 w 794"/>
                  <a:gd name="T37" fmla="*/ 114 h 1021"/>
                  <a:gd name="T38" fmla="*/ 114 w 794"/>
                  <a:gd name="T39" fmla="*/ 340 h 1021"/>
                  <a:gd name="T40" fmla="*/ 57 w 794"/>
                  <a:gd name="T41" fmla="*/ 340 h 1021"/>
                  <a:gd name="T42" fmla="*/ 57 w 794"/>
                  <a:gd name="T43" fmla="*/ 567 h 1021"/>
                  <a:gd name="T44" fmla="*/ 0 w 794"/>
                  <a:gd name="T45" fmla="*/ 567 h 1021"/>
                  <a:gd name="T46" fmla="*/ 0 w 794"/>
                  <a:gd name="T47" fmla="*/ 964 h 1021"/>
                  <a:gd name="T48" fmla="*/ 57 w 794"/>
                  <a:gd name="T49" fmla="*/ 964 h 1021"/>
                  <a:gd name="T50" fmla="*/ 57 w 794"/>
                  <a:gd name="T51" fmla="*/ 851 h 1021"/>
                  <a:gd name="T52" fmla="*/ 114 w 794"/>
                  <a:gd name="T53" fmla="*/ 851 h 1021"/>
                  <a:gd name="T54" fmla="*/ 114 w 794"/>
                  <a:gd name="T55" fmla="*/ 1021 h 1021"/>
                  <a:gd name="T56" fmla="*/ 284 w 794"/>
                  <a:gd name="T57" fmla="*/ 1021 h 1021"/>
                  <a:gd name="T58" fmla="*/ 284 w 794"/>
                  <a:gd name="T59" fmla="*/ 964 h 1021"/>
                  <a:gd name="T60" fmla="*/ 454 w 794"/>
                  <a:gd name="T61" fmla="*/ 964 h 1021"/>
                  <a:gd name="T62" fmla="*/ 454 w 794"/>
                  <a:gd name="T63" fmla="*/ 737 h 1021"/>
                  <a:gd name="T64" fmla="*/ 567 w 794"/>
                  <a:gd name="T65" fmla="*/ 737 h 1021"/>
                  <a:gd name="T66" fmla="*/ 624 w 794"/>
                  <a:gd name="T67" fmla="*/ 737 h 1021"/>
                  <a:gd name="T68" fmla="*/ 624 w 794"/>
                  <a:gd name="T69" fmla="*/ 681 h 1021"/>
                  <a:gd name="T70" fmla="*/ 794 w 794"/>
                  <a:gd name="T71" fmla="*/ 68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4" h="1021">
                    <a:moveTo>
                      <a:pt x="794" y="681"/>
                    </a:move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454" y="96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81"/>
                    </a:lnTo>
                    <a:lnTo>
                      <a:pt x="79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29" y="1663"/>
                <a:ext cx="1361" cy="1361"/>
              </a:xfrm>
              <a:custGeom>
                <a:avLst/>
                <a:gdLst>
                  <a:gd name="T0" fmla="*/ 794 w 1361"/>
                  <a:gd name="T1" fmla="*/ 1361 h 1361"/>
                  <a:gd name="T2" fmla="*/ 850 w 1361"/>
                  <a:gd name="T3" fmla="*/ 1134 h 1361"/>
                  <a:gd name="T4" fmla="*/ 794 w 1361"/>
                  <a:gd name="T5" fmla="*/ 964 h 1361"/>
                  <a:gd name="T6" fmla="*/ 737 w 1361"/>
                  <a:gd name="T7" fmla="*/ 1021 h 1361"/>
                  <a:gd name="T8" fmla="*/ 680 w 1361"/>
                  <a:gd name="T9" fmla="*/ 851 h 1361"/>
                  <a:gd name="T10" fmla="*/ 510 w 1361"/>
                  <a:gd name="T11" fmla="*/ 1077 h 1361"/>
                  <a:gd name="T12" fmla="*/ 454 w 1361"/>
                  <a:gd name="T13" fmla="*/ 1134 h 1361"/>
                  <a:gd name="T14" fmla="*/ 567 w 1361"/>
                  <a:gd name="T15" fmla="*/ 1021 h 1361"/>
                  <a:gd name="T16" fmla="*/ 510 w 1361"/>
                  <a:gd name="T17" fmla="*/ 907 h 1361"/>
                  <a:gd name="T18" fmla="*/ 340 w 1361"/>
                  <a:gd name="T19" fmla="*/ 851 h 1361"/>
                  <a:gd name="T20" fmla="*/ 397 w 1361"/>
                  <a:gd name="T21" fmla="*/ 794 h 1361"/>
                  <a:gd name="T22" fmla="*/ 510 w 1361"/>
                  <a:gd name="T23" fmla="*/ 624 h 1361"/>
                  <a:gd name="T24" fmla="*/ 567 w 1361"/>
                  <a:gd name="T25" fmla="*/ 567 h 1361"/>
                  <a:gd name="T26" fmla="*/ 510 w 1361"/>
                  <a:gd name="T27" fmla="*/ 340 h 1361"/>
                  <a:gd name="T28" fmla="*/ 340 w 1361"/>
                  <a:gd name="T29" fmla="*/ 284 h 1361"/>
                  <a:gd name="T30" fmla="*/ 397 w 1361"/>
                  <a:gd name="T31" fmla="*/ 510 h 1361"/>
                  <a:gd name="T32" fmla="*/ 340 w 1361"/>
                  <a:gd name="T33" fmla="*/ 681 h 1361"/>
                  <a:gd name="T34" fmla="*/ 283 w 1361"/>
                  <a:gd name="T35" fmla="*/ 737 h 1361"/>
                  <a:gd name="T36" fmla="*/ 57 w 1361"/>
                  <a:gd name="T37" fmla="*/ 624 h 1361"/>
                  <a:gd name="T38" fmla="*/ 0 w 1361"/>
                  <a:gd name="T39" fmla="*/ 567 h 1361"/>
                  <a:gd name="T40" fmla="*/ 57 w 1361"/>
                  <a:gd name="T41" fmla="*/ 454 h 1361"/>
                  <a:gd name="T42" fmla="*/ 170 w 1361"/>
                  <a:gd name="T43" fmla="*/ 340 h 1361"/>
                  <a:gd name="T44" fmla="*/ 227 w 1361"/>
                  <a:gd name="T45" fmla="*/ 170 h 1361"/>
                  <a:gd name="T46" fmla="*/ 283 w 1361"/>
                  <a:gd name="T47" fmla="*/ 57 h 1361"/>
                  <a:gd name="T48" fmla="*/ 397 w 1361"/>
                  <a:gd name="T49" fmla="*/ 0 h 1361"/>
                  <a:gd name="T50" fmla="*/ 510 w 1361"/>
                  <a:gd name="T51" fmla="*/ 57 h 1361"/>
                  <a:gd name="T52" fmla="*/ 680 w 1361"/>
                  <a:gd name="T53" fmla="*/ 114 h 1361"/>
                  <a:gd name="T54" fmla="*/ 737 w 1361"/>
                  <a:gd name="T55" fmla="*/ 227 h 1361"/>
                  <a:gd name="T56" fmla="*/ 907 w 1361"/>
                  <a:gd name="T57" fmla="*/ 284 h 1361"/>
                  <a:gd name="T58" fmla="*/ 1021 w 1361"/>
                  <a:gd name="T59" fmla="*/ 340 h 1361"/>
                  <a:gd name="T60" fmla="*/ 1077 w 1361"/>
                  <a:gd name="T61" fmla="*/ 397 h 1361"/>
                  <a:gd name="T62" fmla="*/ 1134 w 1361"/>
                  <a:gd name="T63" fmla="*/ 454 h 1361"/>
                  <a:gd name="T64" fmla="*/ 1077 w 1361"/>
                  <a:gd name="T65" fmla="*/ 567 h 1361"/>
                  <a:gd name="T66" fmla="*/ 1134 w 1361"/>
                  <a:gd name="T67" fmla="*/ 681 h 1361"/>
                  <a:gd name="T68" fmla="*/ 1191 w 1361"/>
                  <a:gd name="T69" fmla="*/ 737 h 1361"/>
                  <a:gd name="T70" fmla="*/ 1361 w 1361"/>
                  <a:gd name="T71" fmla="*/ 794 h 1361"/>
                  <a:gd name="T72" fmla="*/ 1304 w 1361"/>
                  <a:gd name="T73" fmla="*/ 851 h 1361"/>
                  <a:gd name="T74" fmla="*/ 1247 w 1361"/>
                  <a:gd name="T75" fmla="*/ 907 h 1361"/>
                  <a:gd name="T76" fmla="*/ 1191 w 1361"/>
                  <a:gd name="T77" fmla="*/ 1248 h 1361"/>
                  <a:gd name="T78" fmla="*/ 1077 w 1361"/>
                  <a:gd name="T79" fmla="*/ 1304 h 1361"/>
                  <a:gd name="T80" fmla="*/ 1021 w 1361"/>
                  <a:gd name="T81" fmla="*/ 1361 h 1361"/>
                  <a:gd name="T82" fmla="*/ 964 w 1361"/>
                  <a:gd name="T83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361">
                    <a:moveTo>
                      <a:pt x="964" y="1361"/>
                    </a:moveTo>
                    <a:lnTo>
                      <a:pt x="794" y="136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94" y="1021"/>
                    </a:lnTo>
                    <a:lnTo>
                      <a:pt x="737" y="1021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1077"/>
                    </a:lnTo>
                    <a:lnTo>
                      <a:pt x="510" y="1077"/>
                    </a:lnTo>
                    <a:lnTo>
                      <a:pt x="510" y="1134"/>
                    </a:lnTo>
                    <a:lnTo>
                      <a:pt x="454" y="1134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340" y="851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340" y="284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77" y="567"/>
                    </a:lnTo>
                    <a:lnTo>
                      <a:pt x="1077" y="681"/>
                    </a:lnTo>
                    <a:lnTo>
                      <a:pt x="1134" y="681"/>
                    </a:lnTo>
                    <a:lnTo>
                      <a:pt x="1134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361" y="794"/>
                    </a:lnTo>
                    <a:lnTo>
                      <a:pt x="1361" y="851"/>
                    </a:lnTo>
                    <a:lnTo>
                      <a:pt x="1304" y="851"/>
                    </a:lnTo>
                    <a:lnTo>
                      <a:pt x="1304" y="907"/>
                    </a:lnTo>
                    <a:lnTo>
                      <a:pt x="1247" y="907"/>
                    </a:lnTo>
                    <a:lnTo>
                      <a:pt x="1247" y="1248"/>
                    </a:lnTo>
                    <a:lnTo>
                      <a:pt x="1191" y="1248"/>
                    </a:lnTo>
                    <a:lnTo>
                      <a:pt x="1191" y="1304"/>
                    </a:lnTo>
                    <a:lnTo>
                      <a:pt x="1077" y="1304"/>
                    </a:lnTo>
                    <a:lnTo>
                      <a:pt x="1077" y="1361"/>
                    </a:lnTo>
                    <a:lnTo>
                      <a:pt x="1021" y="1361"/>
                    </a:lnTo>
                    <a:lnTo>
                      <a:pt x="1021" y="1248"/>
                    </a:lnTo>
                    <a:lnTo>
                      <a:pt x="964" y="1248"/>
                    </a:lnTo>
                    <a:lnTo>
                      <a:pt x="964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769" y="1947"/>
                <a:ext cx="227" cy="340"/>
              </a:xfrm>
              <a:custGeom>
                <a:avLst/>
                <a:gdLst>
                  <a:gd name="T0" fmla="*/ 170 w 227"/>
                  <a:gd name="T1" fmla="*/ 340 h 340"/>
                  <a:gd name="T2" fmla="*/ 57 w 227"/>
                  <a:gd name="T3" fmla="*/ 340 h 340"/>
                  <a:gd name="T4" fmla="*/ 57 w 227"/>
                  <a:gd name="T5" fmla="*/ 226 h 340"/>
                  <a:gd name="T6" fmla="*/ 0 w 227"/>
                  <a:gd name="T7" fmla="*/ 226 h 340"/>
                  <a:gd name="T8" fmla="*/ 0 w 227"/>
                  <a:gd name="T9" fmla="*/ 0 h 340"/>
                  <a:gd name="T10" fmla="*/ 170 w 227"/>
                  <a:gd name="T11" fmla="*/ 0 h 340"/>
                  <a:gd name="T12" fmla="*/ 170 w 227"/>
                  <a:gd name="T13" fmla="*/ 56 h 340"/>
                  <a:gd name="T14" fmla="*/ 227 w 227"/>
                  <a:gd name="T15" fmla="*/ 56 h 340"/>
                  <a:gd name="T16" fmla="*/ 227 w 227"/>
                  <a:gd name="T17" fmla="*/ 283 h 340"/>
                  <a:gd name="T18" fmla="*/ 170 w 227"/>
                  <a:gd name="T19" fmla="*/ 283 h 340"/>
                  <a:gd name="T20" fmla="*/ 170 w 227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43" name="Group 979"/>
            <p:cNvGrpSpPr>
              <a:grpSpLocks/>
            </p:cNvGrpSpPr>
            <p:nvPr/>
          </p:nvGrpSpPr>
          <p:grpSpPr bwMode="auto">
            <a:xfrm>
              <a:off x="279400" y="660400"/>
              <a:ext cx="4681538" cy="5940425"/>
              <a:chOff x="176" y="416"/>
              <a:chExt cx="2949" cy="3742"/>
            </a:xfrm>
          </p:grpSpPr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685800" y="1364655"/>
              <a:ext cx="11956037" cy="6527916"/>
              <a:chOff x="685800" y="1364655"/>
              <a:chExt cx="11956037" cy="6527916"/>
            </a:xfrm>
          </p:grpSpPr>
          <p:sp>
            <p:nvSpPr>
              <p:cNvPr id="57" name="正方形/長方形 56"/>
              <p:cNvSpPr/>
              <p:nvPr/>
            </p:nvSpPr>
            <p:spPr>
              <a:xfrm>
                <a:off x="8355635" y="6986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長崎市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8147051" y="34767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佐世保市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294080" y="503599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新上五島町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413271" y="3292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佐々町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731533" y="32522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小値賀町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9028342" y="40354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波佐見町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718989" y="4545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川棚町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9398229" y="48229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東彼杵町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325069" y="63548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時津町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9002714" y="65056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長与町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1331689" y="758479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南島原市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1038786" y="66250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雲仙市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648791" y="51823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西海市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599082" y="1364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壱岐市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685800" y="3625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対馬市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1395632" y="75086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五島市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15358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平戸市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7604345" y="2395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松浦市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9518634" y="56106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大村市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10153076" y="6225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諫早市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11899326" y="6750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660400"/>
            <a:ext cx="12362437" cy="8101013"/>
            <a:chOff x="279400" y="660400"/>
            <a:chExt cx="12362437" cy="8101013"/>
          </a:xfrm>
        </p:grpSpPr>
        <p:grpSp>
          <p:nvGrpSpPr>
            <p:cNvPr id="13558" name="Group 246"/>
            <p:cNvGrpSpPr>
              <a:grpSpLocks/>
            </p:cNvGrpSpPr>
            <p:nvPr/>
          </p:nvGrpSpPr>
          <p:grpSpPr bwMode="auto">
            <a:xfrm>
              <a:off x="279400" y="839788"/>
              <a:ext cx="12242800" cy="7921625"/>
              <a:chOff x="176" y="529"/>
              <a:chExt cx="7712" cy="4990"/>
            </a:xfrm>
          </p:grpSpPr>
          <p:sp>
            <p:nvSpPr>
              <p:cNvPr id="13559" name="Freeform 247"/>
              <p:cNvSpPr>
                <a:spLocks/>
              </p:cNvSpPr>
              <p:nvPr/>
            </p:nvSpPr>
            <p:spPr bwMode="auto">
              <a:xfrm>
                <a:off x="2444" y="1777"/>
                <a:ext cx="341" cy="340"/>
              </a:xfrm>
              <a:custGeom>
                <a:avLst/>
                <a:gdLst>
                  <a:gd name="T0" fmla="*/ 341 w 341"/>
                  <a:gd name="T1" fmla="*/ 0 h 340"/>
                  <a:gd name="T2" fmla="*/ 341 w 341"/>
                  <a:gd name="T3" fmla="*/ 340 h 340"/>
                  <a:gd name="T4" fmla="*/ 114 w 341"/>
                  <a:gd name="T5" fmla="*/ 340 h 340"/>
                  <a:gd name="T6" fmla="*/ 114 w 341"/>
                  <a:gd name="T7" fmla="*/ 226 h 340"/>
                  <a:gd name="T8" fmla="*/ 0 w 341"/>
                  <a:gd name="T9" fmla="*/ 226 h 340"/>
                  <a:gd name="T10" fmla="*/ 0 w 341"/>
                  <a:gd name="T11" fmla="*/ 113 h 340"/>
                  <a:gd name="T12" fmla="*/ 227 w 341"/>
                  <a:gd name="T13" fmla="*/ 113 h 340"/>
                  <a:gd name="T14" fmla="*/ 227 w 341"/>
                  <a:gd name="T15" fmla="*/ 0 h 340"/>
                  <a:gd name="T16" fmla="*/ 341 w 341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341" y="0"/>
                    </a:moveTo>
                    <a:lnTo>
                      <a:pt x="341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0" name="Freeform 248"/>
              <p:cNvSpPr>
                <a:spLocks/>
              </p:cNvSpPr>
              <p:nvPr/>
            </p:nvSpPr>
            <p:spPr bwMode="auto">
              <a:xfrm>
                <a:off x="403" y="529"/>
                <a:ext cx="1021" cy="2041"/>
              </a:xfrm>
              <a:custGeom>
                <a:avLst/>
                <a:gdLst>
                  <a:gd name="T0" fmla="*/ 567 w 1021"/>
                  <a:gd name="T1" fmla="*/ 2041 h 2041"/>
                  <a:gd name="T2" fmla="*/ 340 w 1021"/>
                  <a:gd name="T3" fmla="*/ 2041 h 2041"/>
                  <a:gd name="T4" fmla="*/ 340 w 1021"/>
                  <a:gd name="T5" fmla="*/ 1928 h 2041"/>
                  <a:gd name="T6" fmla="*/ 454 w 1021"/>
                  <a:gd name="T7" fmla="*/ 1928 h 2041"/>
                  <a:gd name="T8" fmla="*/ 454 w 1021"/>
                  <a:gd name="T9" fmla="*/ 1815 h 2041"/>
                  <a:gd name="T10" fmla="*/ 0 w 1021"/>
                  <a:gd name="T11" fmla="*/ 1815 h 2041"/>
                  <a:gd name="T12" fmla="*/ 1 w 1021"/>
                  <a:gd name="T13" fmla="*/ 1701 h 2041"/>
                  <a:gd name="T14" fmla="*/ 114 w 1021"/>
                  <a:gd name="T15" fmla="*/ 1701 h 2041"/>
                  <a:gd name="T16" fmla="*/ 114 w 1021"/>
                  <a:gd name="T17" fmla="*/ 1361 h 2041"/>
                  <a:gd name="T18" fmla="*/ 227 w 1021"/>
                  <a:gd name="T19" fmla="*/ 1361 h 2041"/>
                  <a:gd name="T20" fmla="*/ 227 w 1021"/>
                  <a:gd name="T21" fmla="*/ 1021 h 2041"/>
                  <a:gd name="T22" fmla="*/ 227 w 1021"/>
                  <a:gd name="T23" fmla="*/ 907 h 2041"/>
                  <a:gd name="T24" fmla="*/ 340 w 1021"/>
                  <a:gd name="T25" fmla="*/ 907 h 2041"/>
                  <a:gd name="T26" fmla="*/ 340 w 1021"/>
                  <a:gd name="T27" fmla="*/ 794 h 2041"/>
                  <a:gd name="T28" fmla="*/ 227 w 1021"/>
                  <a:gd name="T29" fmla="*/ 794 h 2041"/>
                  <a:gd name="T30" fmla="*/ 227 w 1021"/>
                  <a:gd name="T31" fmla="*/ 567 h 2041"/>
                  <a:gd name="T32" fmla="*/ 340 w 1021"/>
                  <a:gd name="T33" fmla="*/ 567 h 2041"/>
                  <a:gd name="T34" fmla="*/ 340 w 1021"/>
                  <a:gd name="T35" fmla="*/ 340 h 2041"/>
                  <a:gd name="T36" fmla="*/ 681 w 1021"/>
                  <a:gd name="T37" fmla="*/ 340 h 2041"/>
                  <a:gd name="T38" fmla="*/ 681 w 1021"/>
                  <a:gd name="T39" fmla="*/ 114 h 2041"/>
                  <a:gd name="T40" fmla="*/ 794 w 1021"/>
                  <a:gd name="T41" fmla="*/ 114 h 2041"/>
                  <a:gd name="T42" fmla="*/ 794 w 1021"/>
                  <a:gd name="T43" fmla="*/ 0 h 2041"/>
                  <a:gd name="T44" fmla="*/ 1021 w 1021"/>
                  <a:gd name="T45" fmla="*/ 0 h 2041"/>
                  <a:gd name="T46" fmla="*/ 1021 w 1021"/>
                  <a:gd name="T47" fmla="*/ 794 h 2041"/>
                  <a:gd name="T48" fmla="*/ 907 w 1021"/>
                  <a:gd name="T49" fmla="*/ 794 h 2041"/>
                  <a:gd name="T50" fmla="*/ 907 w 1021"/>
                  <a:gd name="T51" fmla="*/ 1021 h 2041"/>
                  <a:gd name="T52" fmla="*/ 794 w 1021"/>
                  <a:gd name="T53" fmla="*/ 1021 h 2041"/>
                  <a:gd name="T54" fmla="*/ 794 w 1021"/>
                  <a:gd name="T55" fmla="*/ 1134 h 2041"/>
                  <a:gd name="T56" fmla="*/ 681 w 1021"/>
                  <a:gd name="T57" fmla="*/ 1134 h 2041"/>
                  <a:gd name="T58" fmla="*/ 681 w 1021"/>
                  <a:gd name="T59" fmla="*/ 1248 h 2041"/>
                  <a:gd name="T60" fmla="*/ 567 w 1021"/>
                  <a:gd name="T61" fmla="*/ 1248 h 2041"/>
                  <a:gd name="T62" fmla="*/ 567 w 1021"/>
                  <a:gd name="T63" fmla="*/ 1361 h 2041"/>
                  <a:gd name="T64" fmla="*/ 681 w 1021"/>
                  <a:gd name="T65" fmla="*/ 1361 h 2041"/>
                  <a:gd name="T66" fmla="*/ 681 w 1021"/>
                  <a:gd name="T67" fmla="*/ 1701 h 2041"/>
                  <a:gd name="T68" fmla="*/ 794 w 1021"/>
                  <a:gd name="T69" fmla="*/ 1701 h 2041"/>
                  <a:gd name="T70" fmla="*/ 794 w 1021"/>
                  <a:gd name="T71" fmla="*/ 1815 h 2041"/>
                  <a:gd name="T72" fmla="*/ 681 w 1021"/>
                  <a:gd name="T73" fmla="*/ 1815 h 2041"/>
                  <a:gd name="T74" fmla="*/ 681 w 1021"/>
                  <a:gd name="T75" fmla="*/ 1928 h 2041"/>
                  <a:gd name="T76" fmla="*/ 567 w 1021"/>
                  <a:gd name="T77" fmla="*/ 1928 h 2041"/>
                  <a:gd name="T78" fmla="*/ 567 w 1021"/>
                  <a:gd name="T79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21" h="2041">
                    <a:moveTo>
                      <a:pt x="567" y="2041"/>
                    </a:moveTo>
                    <a:lnTo>
                      <a:pt x="340" y="2041"/>
                    </a:lnTo>
                    <a:lnTo>
                      <a:pt x="340" y="1928"/>
                    </a:lnTo>
                    <a:lnTo>
                      <a:pt x="454" y="1928"/>
                    </a:lnTo>
                    <a:lnTo>
                      <a:pt x="454" y="1815"/>
                    </a:lnTo>
                    <a:lnTo>
                      <a:pt x="0" y="1815"/>
                    </a:lnTo>
                    <a:lnTo>
                      <a:pt x="1" y="1701"/>
                    </a:lnTo>
                    <a:lnTo>
                      <a:pt x="114" y="1701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681" y="340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1021" y="0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681" y="1134"/>
                    </a:lnTo>
                    <a:lnTo>
                      <a:pt x="681" y="1248"/>
                    </a:lnTo>
                    <a:lnTo>
                      <a:pt x="567" y="1248"/>
                    </a:lnTo>
                    <a:lnTo>
                      <a:pt x="567" y="1361"/>
                    </a:lnTo>
                    <a:lnTo>
                      <a:pt x="681" y="1361"/>
                    </a:lnTo>
                    <a:lnTo>
                      <a:pt x="681" y="1701"/>
                    </a:lnTo>
                    <a:lnTo>
                      <a:pt x="794" y="1701"/>
                    </a:lnTo>
                    <a:lnTo>
                      <a:pt x="794" y="1815"/>
                    </a:lnTo>
                    <a:lnTo>
                      <a:pt x="681" y="1815"/>
                    </a:lnTo>
                    <a:lnTo>
                      <a:pt x="681" y="1928"/>
                    </a:lnTo>
                    <a:lnTo>
                      <a:pt x="567" y="1928"/>
                    </a:lnTo>
                    <a:lnTo>
                      <a:pt x="567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1" name="Freeform 249"/>
              <p:cNvSpPr>
                <a:spLocks/>
              </p:cNvSpPr>
              <p:nvPr/>
            </p:nvSpPr>
            <p:spPr bwMode="auto">
              <a:xfrm>
                <a:off x="176" y="2457"/>
                <a:ext cx="908" cy="1247"/>
              </a:xfrm>
              <a:custGeom>
                <a:avLst/>
                <a:gdLst>
                  <a:gd name="T0" fmla="*/ 908 w 908"/>
                  <a:gd name="T1" fmla="*/ 113 h 1247"/>
                  <a:gd name="T2" fmla="*/ 454 w 908"/>
                  <a:gd name="T3" fmla="*/ 113 h 1247"/>
                  <a:gd name="T4" fmla="*/ 454 w 908"/>
                  <a:gd name="T5" fmla="*/ 0 h 1247"/>
                  <a:gd name="T6" fmla="*/ 341 w 908"/>
                  <a:gd name="T7" fmla="*/ 0 h 1247"/>
                  <a:gd name="T8" fmla="*/ 341 w 908"/>
                  <a:gd name="T9" fmla="*/ 113 h 1247"/>
                  <a:gd name="T10" fmla="*/ 227 w 908"/>
                  <a:gd name="T11" fmla="*/ 113 h 1247"/>
                  <a:gd name="T12" fmla="*/ 227 w 908"/>
                  <a:gd name="T13" fmla="*/ 0 h 1247"/>
                  <a:gd name="T14" fmla="*/ 114 w 908"/>
                  <a:gd name="T15" fmla="*/ 0 h 1247"/>
                  <a:gd name="T16" fmla="*/ 114 w 908"/>
                  <a:gd name="T17" fmla="*/ 227 h 1247"/>
                  <a:gd name="T18" fmla="*/ 0 w 908"/>
                  <a:gd name="T19" fmla="*/ 227 h 1247"/>
                  <a:gd name="T20" fmla="*/ 0 w 908"/>
                  <a:gd name="T21" fmla="*/ 1021 h 1247"/>
                  <a:gd name="T22" fmla="*/ 114 w 908"/>
                  <a:gd name="T23" fmla="*/ 1021 h 1247"/>
                  <a:gd name="T24" fmla="*/ 114 w 908"/>
                  <a:gd name="T25" fmla="*/ 1247 h 1247"/>
                  <a:gd name="T26" fmla="*/ 227 w 908"/>
                  <a:gd name="T27" fmla="*/ 1247 h 1247"/>
                  <a:gd name="T28" fmla="*/ 227 w 908"/>
                  <a:gd name="T29" fmla="*/ 1134 h 1247"/>
                  <a:gd name="T30" fmla="*/ 341 w 908"/>
                  <a:gd name="T31" fmla="*/ 1134 h 1247"/>
                  <a:gd name="T32" fmla="*/ 341 w 908"/>
                  <a:gd name="T33" fmla="*/ 1021 h 1247"/>
                  <a:gd name="T34" fmla="*/ 454 w 908"/>
                  <a:gd name="T35" fmla="*/ 1021 h 1247"/>
                  <a:gd name="T36" fmla="*/ 454 w 908"/>
                  <a:gd name="T37" fmla="*/ 794 h 1247"/>
                  <a:gd name="T38" fmla="*/ 567 w 908"/>
                  <a:gd name="T39" fmla="*/ 794 h 1247"/>
                  <a:gd name="T40" fmla="*/ 567 w 908"/>
                  <a:gd name="T41" fmla="*/ 227 h 1247"/>
                  <a:gd name="T42" fmla="*/ 908 w 908"/>
                  <a:gd name="T43" fmla="*/ 227 h 1247"/>
                  <a:gd name="T44" fmla="*/ 908 w 908"/>
                  <a:gd name="T45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1247">
                    <a:moveTo>
                      <a:pt x="908" y="113"/>
                    </a:moveTo>
                    <a:lnTo>
                      <a:pt x="454" y="113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341" y="1134"/>
                    </a:lnTo>
                    <a:lnTo>
                      <a:pt x="341" y="1021"/>
                    </a:lnTo>
                    <a:lnTo>
                      <a:pt x="454" y="1021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227"/>
                    </a:lnTo>
                    <a:lnTo>
                      <a:pt x="908" y="227"/>
                    </a:lnTo>
                    <a:lnTo>
                      <a:pt x="90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2" name="Freeform 250"/>
              <p:cNvSpPr>
                <a:spLocks/>
              </p:cNvSpPr>
              <p:nvPr/>
            </p:nvSpPr>
            <p:spPr bwMode="auto">
              <a:xfrm>
                <a:off x="517" y="4385"/>
                <a:ext cx="1247" cy="1020"/>
              </a:xfrm>
              <a:custGeom>
                <a:avLst/>
                <a:gdLst>
                  <a:gd name="T0" fmla="*/ 567 w 1247"/>
                  <a:gd name="T1" fmla="*/ 907 h 1020"/>
                  <a:gd name="T2" fmla="*/ 226 w 1247"/>
                  <a:gd name="T3" fmla="*/ 907 h 1020"/>
                  <a:gd name="T4" fmla="*/ 226 w 1247"/>
                  <a:gd name="T5" fmla="*/ 1020 h 1020"/>
                  <a:gd name="T6" fmla="*/ 113 w 1247"/>
                  <a:gd name="T7" fmla="*/ 1020 h 1020"/>
                  <a:gd name="T8" fmla="*/ 113 w 1247"/>
                  <a:gd name="T9" fmla="*/ 907 h 1020"/>
                  <a:gd name="T10" fmla="*/ 0 w 1247"/>
                  <a:gd name="T11" fmla="*/ 907 h 1020"/>
                  <a:gd name="T12" fmla="*/ 0 w 1247"/>
                  <a:gd name="T13" fmla="*/ 567 h 1020"/>
                  <a:gd name="T14" fmla="*/ 113 w 1247"/>
                  <a:gd name="T15" fmla="*/ 567 h 1020"/>
                  <a:gd name="T16" fmla="*/ 113 w 1247"/>
                  <a:gd name="T17" fmla="*/ 680 h 1020"/>
                  <a:gd name="T18" fmla="*/ 226 w 1247"/>
                  <a:gd name="T19" fmla="*/ 680 h 1020"/>
                  <a:gd name="T20" fmla="*/ 226 w 1247"/>
                  <a:gd name="T21" fmla="*/ 340 h 1020"/>
                  <a:gd name="T22" fmla="*/ 113 w 1247"/>
                  <a:gd name="T23" fmla="*/ 340 h 1020"/>
                  <a:gd name="T24" fmla="*/ 113 w 1247"/>
                  <a:gd name="T25" fmla="*/ 113 h 1020"/>
                  <a:gd name="T26" fmla="*/ 226 w 1247"/>
                  <a:gd name="T27" fmla="*/ 113 h 1020"/>
                  <a:gd name="T28" fmla="*/ 226 w 1247"/>
                  <a:gd name="T29" fmla="*/ 0 h 1020"/>
                  <a:gd name="T30" fmla="*/ 340 w 1247"/>
                  <a:gd name="T31" fmla="*/ 0 h 1020"/>
                  <a:gd name="T32" fmla="*/ 340 w 1247"/>
                  <a:gd name="T33" fmla="*/ 113 h 1020"/>
                  <a:gd name="T34" fmla="*/ 680 w 1247"/>
                  <a:gd name="T35" fmla="*/ 113 h 1020"/>
                  <a:gd name="T36" fmla="*/ 680 w 1247"/>
                  <a:gd name="T37" fmla="*/ 0 h 1020"/>
                  <a:gd name="T38" fmla="*/ 907 w 1247"/>
                  <a:gd name="T39" fmla="*/ 0 h 1020"/>
                  <a:gd name="T40" fmla="*/ 907 w 1247"/>
                  <a:gd name="T41" fmla="*/ 113 h 1020"/>
                  <a:gd name="T42" fmla="*/ 1020 w 1247"/>
                  <a:gd name="T43" fmla="*/ 113 h 1020"/>
                  <a:gd name="T44" fmla="*/ 1020 w 1247"/>
                  <a:gd name="T45" fmla="*/ 453 h 1020"/>
                  <a:gd name="T46" fmla="*/ 1134 w 1247"/>
                  <a:gd name="T47" fmla="*/ 453 h 1020"/>
                  <a:gd name="T48" fmla="*/ 1134 w 1247"/>
                  <a:gd name="T49" fmla="*/ 567 h 1020"/>
                  <a:gd name="T50" fmla="*/ 1247 w 1247"/>
                  <a:gd name="T51" fmla="*/ 567 h 1020"/>
                  <a:gd name="T52" fmla="*/ 1247 w 1247"/>
                  <a:gd name="T53" fmla="*/ 680 h 1020"/>
                  <a:gd name="T54" fmla="*/ 680 w 1247"/>
                  <a:gd name="T55" fmla="*/ 680 h 1020"/>
                  <a:gd name="T56" fmla="*/ 680 w 1247"/>
                  <a:gd name="T57" fmla="*/ 794 h 1020"/>
                  <a:gd name="T58" fmla="*/ 793 w 1247"/>
                  <a:gd name="T59" fmla="*/ 794 h 1020"/>
                  <a:gd name="T60" fmla="*/ 793 w 1247"/>
                  <a:gd name="T61" fmla="*/ 1020 h 1020"/>
                  <a:gd name="T62" fmla="*/ 567 w 1247"/>
                  <a:gd name="T63" fmla="*/ 1020 h 1020"/>
                  <a:gd name="T64" fmla="*/ 567 w 1247"/>
                  <a:gd name="T65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020">
                    <a:moveTo>
                      <a:pt x="567" y="907"/>
                    </a:moveTo>
                    <a:lnTo>
                      <a:pt x="226" y="907"/>
                    </a:lnTo>
                    <a:lnTo>
                      <a:pt x="226" y="1020"/>
                    </a:lnTo>
                    <a:lnTo>
                      <a:pt x="113" y="102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1020" y="113"/>
                    </a:lnTo>
                    <a:lnTo>
                      <a:pt x="1020" y="453"/>
                    </a:lnTo>
                    <a:lnTo>
                      <a:pt x="1134" y="453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680"/>
                    </a:lnTo>
                    <a:lnTo>
                      <a:pt x="680" y="680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1020"/>
                    </a:lnTo>
                    <a:lnTo>
                      <a:pt x="567" y="1020"/>
                    </a:lnTo>
                    <a:lnTo>
                      <a:pt x="56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3" name="Rectangle 251"/>
              <p:cNvSpPr>
                <a:spLocks noChangeArrowheads="1"/>
              </p:cNvSpPr>
              <p:nvPr/>
            </p:nvSpPr>
            <p:spPr bwMode="auto">
              <a:xfrm>
                <a:off x="1651" y="5405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4" name="Rectangle 252"/>
              <p:cNvSpPr>
                <a:spLocks noChangeArrowheads="1"/>
              </p:cNvSpPr>
              <p:nvPr/>
            </p:nvSpPr>
            <p:spPr bwMode="auto">
              <a:xfrm>
                <a:off x="403" y="4612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5" name="Rectangle 253"/>
              <p:cNvSpPr>
                <a:spLocks noChangeArrowheads="1"/>
              </p:cNvSpPr>
              <p:nvPr/>
            </p:nvSpPr>
            <p:spPr bwMode="auto">
              <a:xfrm>
                <a:off x="3578" y="3251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6" name="Freeform 254"/>
              <p:cNvSpPr>
                <a:spLocks/>
              </p:cNvSpPr>
              <p:nvPr/>
            </p:nvSpPr>
            <p:spPr bwMode="auto">
              <a:xfrm>
                <a:off x="2104" y="2570"/>
                <a:ext cx="907" cy="1701"/>
              </a:xfrm>
              <a:custGeom>
                <a:avLst/>
                <a:gdLst>
                  <a:gd name="T0" fmla="*/ 227 w 907"/>
                  <a:gd name="T1" fmla="*/ 1701 h 1701"/>
                  <a:gd name="T2" fmla="*/ 227 w 907"/>
                  <a:gd name="T3" fmla="*/ 1134 h 1701"/>
                  <a:gd name="T4" fmla="*/ 114 w 907"/>
                  <a:gd name="T5" fmla="*/ 1134 h 1701"/>
                  <a:gd name="T6" fmla="*/ 114 w 907"/>
                  <a:gd name="T7" fmla="*/ 1021 h 1701"/>
                  <a:gd name="T8" fmla="*/ 0 w 907"/>
                  <a:gd name="T9" fmla="*/ 1021 h 1701"/>
                  <a:gd name="T10" fmla="*/ 0 w 907"/>
                  <a:gd name="T11" fmla="*/ 908 h 1701"/>
                  <a:gd name="T12" fmla="*/ 227 w 907"/>
                  <a:gd name="T13" fmla="*/ 908 h 1701"/>
                  <a:gd name="T14" fmla="*/ 227 w 907"/>
                  <a:gd name="T15" fmla="*/ 567 h 1701"/>
                  <a:gd name="T16" fmla="*/ 340 w 907"/>
                  <a:gd name="T17" fmla="*/ 567 h 1701"/>
                  <a:gd name="T18" fmla="*/ 340 w 907"/>
                  <a:gd name="T19" fmla="*/ 341 h 1701"/>
                  <a:gd name="T20" fmla="*/ 454 w 907"/>
                  <a:gd name="T21" fmla="*/ 341 h 1701"/>
                  <a:gd name="T22" fmla="*/ 454 w 907"/>
                  <a:gd name="T23" fmla="*/ 0 h 1701"/>
                  <a:gd name="T24" fmla="*/ 567 w 907"/>
                  <a:gd name="T25" fmla="*/ 0 h 1701"/>
                  <a:gd name="T26" fmla="*/ 567 w 907"/>
                  <a:gd name="T27" fmla="*/ 454 h 1701"/>
                  <a:gd name="T28" fmla="*/ 454 w 907"/>
                  <a:gd name="T29" fmla="*/ 454 h 1701"/>
                  <a:gd name="T30" fmla="*/ 454 w 907"/>
                  <a:gd name="T31" fmla="*/ 794 h 1701"/>
                  <a:gd name="T32" fmla="*/ 567 w 907"/>
                  <a:gd name="T33" fmla="*/ 794 h 1701"/>
                  <a:gd name="T34" fmla="*/ 567 w 907"/>
                  <a:gd name="T35" fmla="*/ 681 h 1701"/>
                  <a:gd name="T36" fmla="*/ 907 w 907"/>
                  <a:gd name="T37" fmla="*/ 681 h 1701"/>
                  <a:gd name="T38" fmla="*/ 907 w 907"/>
                  <a:gd name="T39" fmla="*/ 794 h 1701"/>
                  <a:gd name="T40" fmla="*/ 794 w 907"/>
                  <a:gd name="T41" fmla="*/ 794 h 1701"/>
                  <a:gd name="T42" fmla="*/ 794 w 907"/>
                  <a:gd name="T43" fmla="*/ 908 h 1701"/>
                  <a:gd name="T44" fmla="*/ 681 w 907"/>
                  <a:gd name="T45" fmla="*/ 908 h 1701"/>
                  <a:gd name="T46" fmla="*/ 681 w 907"/>
                  <a:gd name="T47" fmla="*/ 1021 h 1701"/>
                  <a:gd name="T48" fmla="*/ 454 w 907"/>
                  <a:gd name="T49" fmla="*/ 1021 h 1701"/>
                  <a:gd name="T50" fmla="*/ 454 w 907"/>
                  <a:gd name="T51" fmla="*/ 1475 h 1701"/>
                  <a:gd name="T52" fmla="*/ 340 w 907"/>
                  <a:gd name="T53" fmla="*/ 1475 h 1701"/>
                  <a:gd name="T54" fmla="*/ 340 w 907"/>
                  <a:gd name="T55" fmla="*/ 1701 h 1701"/>
                  <a:gd name="T56" fmla="*/ 227 w 907"/>
                  <a:gd name="T57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1701">
                    <a:moveTo>
                      <a:pt x="227" y="1701"/>
                    </a:moveTo>
                    <a:lnTo>
                      <a:pt x="227" y="1134"/>
                    </a:lnTo>
                    <a:lnTo>
                      <a:pt x="114" y="1134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908"/>
                    </a:lnTo>
                    <a:lnTo>
                      <a:pt x="227" y="908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908"/>
                    </a:lnTo>
                    <a:lnTo>
                      <a:pt x="681" y="908"/>
                    </a:lnTo>
                    <a:lnTo>
                      <a:pt x="681" y="1021"/>
                    </a:lnTo>
                    <a:lnTo>
                      <a:pt x="454" y="1021"/>
                    </a:lnTo>
                    <a:lnTo>
                      <a:pt x="454" y="1475"/>
                    </a:lnTo>
                    <a:lnTo>
                      <a:pt x="340" y="1475"/>
                    </a:lnTo>
                    <a:lnTo>
                      <a:pt x="340" y="1701"/>
                    </a:lnTo>
                    <a:lnTo>
                      <a:pt x="227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7" name="Freeform 255"/>
              <p:cNvSpPr>
                <a:spLocks/>
              </p:cNvSpPr>
              <p:nvPr/>
            </p:nvSpPr>
            <p:spPr bwMode="auto">
              <a:xfrm>
                <a:off x="1537" y="4158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340 h 340"/>
                  <a:gd name="T4" fmla="*/ 114 w 227"/>
                  <a:gd name="T5" fmla="*/ 340 h 340"/>
                  <a:gd name="T6" fmla="*/ 114 w 227"/>
                  <a:gd name="T7" fmla="*/ 227 h 340"/>
                  <a:gd name="T8" fmla="*/ 227 w 227"/>
                  <a:gd name="T9" fmla="*/ 227 h 340"/>
                  <a:gd name="T10" fmla="*/ 227 w 227"/>
                  <a:gd name="T11" fmla="*/ 0 h 340"/>
                  <a:gd name="T12" fmla="*/ 0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8" name="Freeform 256"/>
              <p:cNvSpPr>
                <a:spLocks/>
              </p:cNvSpPr>
              <p:nvPr/>
            </p:nvSpPr>
            <p:spPr bwMode="auto">
              <a:xfrm>
                <a:off x="1991" y="4385"/>
                <a:ext cx="227" cy="227"/>
              </a:xfrm>
              <a:custGeom>
                <a:avLst/>
                <a:gdLst>
                  <a:gd name="T0" fmla="*/ 113 w 227"/>
                  <a:gd name="T1" fmla="*/ 0 h 227"/>
                  <a:gd name="T2" fmla="*/ 113 w 227"/>
                  <a:gd name="T3" fmla="*/ 113 h 227"/>
                  <a:gd name="T4" fmla="*/ 0 w 227"/>
                  <a:gd name="T5" fmla="*/ 113 h 227"/>
                  <a:gd name="T6" fmla="*/ 0 w 227"/>
                  <a:gd name="T7" fmla="*/ 227 h 227"/>
                  <a:gd name="T8" fmla="*/ 113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0 h 227"/>
                  <a:gd name="T14" fmla="*/ 113 w 227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69" name="Freeform 257"/>
              <p:cNvSpPr>
                <a:spLocks/>
              </p:cNvSpPr>
              <p:nvPr/>
            </p:nvSpPr>
            <p:spPr bwMode="auto">
              <a:xfrm>
                <a:off x="1991" y="3704"/>
                <a:ext cx="227" cy="341"/>
              </a:xfrm>
              <a:custGeom>
                <a:avLst/>
                <a:gdLst>
                  <a:gd name="T0" fmla="*/ 0 w 227"/>
                  <a:gd name="T1" fmla="*/ 114 h 341"/>
                  <a:gd name="T2" fmla="*/ 113 w 227"/>
                  <a:gd name="T3" fmla="*/ 114 h 341"/>
                  <a:gd name="T4" fmla="*/ 113 w 227"/>
                  <a:gd name="T5" fmla="*/ 0 h 341"/>
                  <a:gd name="T6" fmla="*/ 227 w 227"/>
                  <a:gd name="T7" fmla="*/ 0 h 341"/>
                  <a:gd name="T8" fmla="*/ 227 w 227"/>
                  <a:gd name="T9" fmla="*/ 341 h 341"/>
                  <a:gd name="T10" fmla="*/ 113 w 227"/>
                  <a:gd name="T11" fmla="*/ 341 h 341"/>
                  <a:gd name="T12" fmla="*/ 113 w 227"/>
                  <a:gd name="T13" fmla="*/ 227 h 341"/>
                  <a:gd name="T14" fmla="*/ 0 w 227"/>
                  <a:gd name="T15" fmla="*/ 227 h 341"/>
                  <a:gd name="T16" fmla="*/ 0 w 227"/>
                  <a:gd name="T17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1">
                    <a:moveTo>
                      <a:pt x="0" y="114"/>
                    </a:moveTo>
                    <a:lnTo>
                      <a:pt x="113" y="114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0" name="Freeform 258"/>
              <p:cNvSpPr>
                <a:spLocks/>
              </p:cNvSpPr>
              <p:nvPr/>
            </p:nvSpPr>
            <p:spPr bwMode="auto">
              <a:xfrm>
                <a:off x="1651" y="3931"/>
                <a:ext cx="340" cy="34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114 h 340"/>
                  <a:gd name="T4" fmla="*/ 113 w 340"/>
                  <a:gd name="T5" fmla="*/ 114 h 340"/>
                  <a:gd name="T6" fmla="*/ 113 w 340"/>
                  <a:gd name="T7" fmla="*/ 227 h 340"/>
                  <a:gd name="T8" fmla="*/ 226 w 340"/>
                  <a:gd name="T9" fmla="*/ 227 h 340"/>
                  <a:gd name="T10" fmla="*/ 226 w 340"/>
                  <a:gd name="T11" fmla="*/ 340 h 340"/>
                  <a:gd name="T12" fmla="*/ 340 w 340"/>
                  <a:gd name="T13" fmla="*/ 340 h 340"/>
                  <a:gd name="T14" fmla="*/ 340 w 340"/>
                  <a:gd name="T15" fmla="*/ 0 h 340"/>
                  <a:gd name="T16" fmla="*/ 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1" name="Rectangle 259"/>
              <p:cNvSpPr>
                <a:spLocks noChangeArrowheads="1"/>
              </p:cNvSpPr>
              <p:nvPr/>
            </p:nvSpPr>
            <p:spPr bwMode="auto">
              <a:xfrm>
                <a:off x="1877" y="3704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2" name="Rectangle 260"/>
              <p:cNvSpPr>
                <a:spLocks noChangeArrowheads="1"/>
              </p:cNvSpPr>
              <p:nvPr/>
            </p:nvSpPr>
            <p:spPr bwMode="auto">
              <a:xfrm>
                <a:off x="3125" y="3251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3" name="Freeform 261"/>
              <p:cNvSpPr>
                <a:spLocks/>
              </p:cNvSpPr>
              <p:nvPr/>
            </p:nvSpPr>
            <p:spPr bwMode="auto">
              <a:xfrm>
                <a:off x="2331" y="2230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3 w 227"/>
                  <a:gd name="T7" fmla="*/ 227 h 227"/>
                  <a:gd name="T8" fmla="*/ 113 w 227"/>
                  <a:gd name="T9" fmla="*/ 114 h 227"/>
                  <a:gd name="T10" fmla="*/ 227 w 227"/>
                  <a:gd name="T11" fmla="*/ 114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4" name="Rectangle 262"/>
              <p:cNvSpPr>
                <a:spLocks noChangeArrowheads="1"/>
              </p:cNvSpPr>
              <p:nvPr/>
            </p:nvSpPr>
            <p:spPr bwMode="auto">
              <a:xfrm>
                <a:off x="2671" y="2230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5" name="Freeform 263"/>
              <p:cNvSpPr>
                <a:spLocks/>
              </p:cNvSpPr>
              <p:nvPr/>
            </p:nvSpPr>
            <p:spPr bwMode="auto">
              <a:xfrm>
                <a:off x="2218" y="529"/>
                <a:ext cx="680" cy="794"/>
              </a:xfrm>
              <a:custGeom>
                <a:avLst/>
                <a:gdLst>
                  <a:gd name="T0" fmla="*/ 340 w 680"/>
                  <a:gd name="T1" fmla="*/ 794 h 794"/>
                  <a:gd name="T2" fmla="*/ 113 w 680"/>
                  <a:gd name="T3" fmla="*/ 794 h 794"/>
                  <a:gd name="T4" fmla="*/ 113 w 680"/>
                  <a:gd name="T5" fmla="*/ 681 h 794"/>
                  <a:gd name="T6" fmla="*/ 0 w 680"/>
                  <a:gd name="T7" fmla="*/ 681 h 794"/>
                  <a:gd name="T8" fmla="*/ 0 w 680"/>
                  <a:gd name="T9" fmla="*/ 227 h 794"/>
                  <a:gd name="T10" fmla="*/ 113 w 680"/>
                  <a:gd name="T11" fmla="*/ 227 h 794"/>
                  <a:gd name="T12" fmla="*/ 113 w 680"/>
                  <a:gd name="T13" fmla="*/ 114 h 794"/>
                  <a:gd name="T14" fmla="*/ 226 w 680"/>
                  <a:gd name="T15" fmla="*/ 114 h 794"/>
                  <a:gd name="T16" fmla="*/ 226 w 680"/>
                  <a:gd name="T17" fmla="*/ 0 h 794"/>
                  <a:gd name="T18" fmla="*/ 340 w 680"/>
                  <a:gd name="T19" fmla="*/ 0 h 794"/>
                  <a:gd name="T20" fmla="*/ 340 w 680"/>
                  <a:gd name="T21" fmla="*/ 114 h 794"/>
                  <a:gd name="T22" fmla="*/ 567 w 680"/>
                  <a:gd name="T23" fmla="*/ 114 h 794"/>
                  <a:gd name="T24" fmla="*/ 567 w 680"/>
                  <a:gd name="T25" fmla="*/ 227 h 794"/>
                  <a:gd name="T26" fmla="*/ 453 w 680"/>
                  <a:gd name="T27" fmla="*/ 227 h 794"/>
                  <a:gd name="T28" fmla="*/ 453 w 680"/>
                  <a:gd name="T29" fmla="*/ 340 h 794"/>
                  <a:gd name="T30" fmla="*/ 680 w 680"/>
                  <a:gd name="T31" fmla="*/ 340 h 794"/>
                  <a:gd name="T32" fmla="*/ 680 w 680"/>
                  <a:gd name="T33" fmla="*/ 454 h 794"/>
                  <a:gd name="T34" fmla="*/ 567 w 680"/>
                  <a:gd name="T35" fmla="*/ 454 h 794"/>
                  <a:gd name="T36" fmla="*/ 567 w 680"/>
                  <a:gd name="T37" fmla="*/ 681 h 794"/>
                  <a:gd name="T38" fmla="*/ 340 w 680"/>
                  <a:gd name="T39" fmla="*/ 681 h 794"/>
                  <a:gd name="T40" fmla="*/ 340 w 680"/>
                  <a:gd name="T4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794">
                    <a:moveTo>
                      <a:pt x="340" y="794"/>
                    </a:moveTo>
                    <a:lnTo>
                      <a:pt x="113" y="794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6" name="Freeform 264"/>
              <p:cNvSpPr>
                <a:spLocks/>
              </p:cNvSpPr>
              <p:nvPr/>
            </p:nvSpPr>
            <p:spPr bwMode="auto">
              <a:xfrm>
                <a:off x="3805" y="1096"/>
                <a:ext cx="227" cy="454"/>
              </a:xfrm>
              <a:custGeom>
                <a:avLst/>
                <a:gdLst>
                  <a:gd name="T0" fmla="*/ 0 w 227"/>
                  <a:gd name="T1" fmla="*/ 454 h 454"/>
                  <a:gd name="T2" fmla="*/ 0 w 227"/>
                  <a:gd name="T3" fmla="*/ 227 h 454"/>
                  <a:gd name="T4" fmla="*/ 114 w 227"/>
                  <a:gd name="T5" fmla="*/ 227 h 454"/>
                  <a:gd name="T6" fmla="*/ 114 w 227"/>
                  <a:gd name="T7" fmla="*/ 0 h 454"/>
                  <a:gd name="T8" fmla="*/ 227 w 227"/>
                  <a:gd name="T9" fmla="*/ 0 h 454"/>
                  <a:gd name="T10" fmla="*/ 227 w 227"/>
                  <a:gd name="T11" fmla="*/ 340 h 454"/>
                  <a:gd name="T12" fmla="*/ 114 w 227"/>
                  <a:gd name="T13" fmla="*/ 340 h 454"/>
                  <a:gd name="T14" fmla="*/ 114 w 227"/>
                  <a:gd name="T15" fmla="*/ 454 h 454"/>
                  <a:gd name="T16" fmla="*/ 0 w 227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454">
                    <a:moveTo>
                      <a:pt x="0" y="454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7" name="Freeform 265"/>
              <p:cNvSpPr>
                <a:spLocks/>
              </p:cNvSpPr>
              <p:nvPr/>
            </p:nvSpPr>
            <p:spPr bwMode="auto">
              <a:xfrm>
                <a:off x="3578" y="1323"/>
                <a:ext cx="908" cy="1134"/>
              </a:xfrm>
              <a:custGeom>
                <a:avLst/>
                <a:gdLst>
                  <a:gd name="T0" fmla="*/ 0 w 908"/>
                  <a:gd name="T1" fmla="*/ 1021 h 1134"/>
                  <a:gd name="T2" fmla="*/ 114 w 908"/>
                  <a:gd name="T3" fmla="*/ 1021 h 1134"/>
                  <a:gd name="T4" fmla="*/ 114 w 908"/>
                  <a:gd name="T5" fmla="*/ 794 h 1134"/>
                  <a:gd name="T6" fmla="*/ 227 w 908"/>
                  <a:gd name="T7" fmla="*/ 794 h 1134"/>
                  <a:gd name="T8" fmla="*/ 227 w 908"/>
                  <a:gd name="T9" fmla="*/ 567 h 1134"/>
                  <a:gd name="T10" fmla="*/ 341 w 908"/>
                  <a:gd name="T11" fmla="*/ 567 h 1134"/>
                  <a:gd name="T12" fmla="*/ 341 w 908"/>
                  <a:gd name="T13" fmla="*/ 227 h 1134"/>
                  <a:gd name="T14" fmla="*/ 681 w 908"/>
                  <a:gd name="T15" fmla="*/ 227 h 1134"/>
                  <a:gd name="T16" fmla="*/ 681 w 908"/>
                  <a:gd name="T17" fmla="*/ 113 h 1134"/>
                  <a:gd name="T18" fmla="*/ 794 w 908"/>
                  <a:gd name="T19" fmla="*/ 113 h 1134"/>
                  <a:gd name="T20" fmla="*/ 794 w 908"/>
                  <a:gd name="T21" fmla="*/ 0 h 1134"/>
                  <a:gd name="T22" fmla="*/ 908 w 908"/>
                  <a:gd name="T23" fmla="*/ 0 h 1134"/>
                  <a:gd name="T24" fmla="*/ 908 w 908"/>
                  <a:gd name="T25" fmla="*/ 227 h 1134"/>
                  <a:gd name="T26" fmla="*/ 794 w 908"/>
                  <a:gd name="T27" fmla="*/ 227 h 1134"/>
                  <a:gd name="T28" fmla="*/ 794 w 908"/>
                  <a:gd name="T29" fmla="*/ 340 h 1134"/>
                  <a:gd name="T30" fmla="*/ 794 w 908"/>
                  <a:gd name="T31" fmla="*/ 567 h 1134"/>
                  <a:gd name="T32" fmla="*/ 681 w 908"/>
                  <a:gd name="T33" fmla="*/ 567 h 1134"/>
                  <a:gd name="T34" fmla="*/ 681 w 908"/>
                  <a:gd name="T35" fmla="*/ 794 h 1134"/>
                  <a:gd name="T36" fmla="*/ 567 w 908"/>
                  <a:gd name="T37" fmla="*/ 794 h 1134"/>
                  <a:gd name="T38" fmla="*/ 567 w 908"/>
                  <a:gd name="T39" fmla="*/ 907 h 1134"/>
                  <a:gd name="T40" fmla="*/ 454 w 908"/>
                  <a:gd name="T41" fmla="*/ 907 h 1134"/>
                  <a:gd name="T42" fmla="*/ 454 w 908"/>
                  <a:gd name="T43" fmla="*/ 1021 h 1134"/>
                  <a:gd name="T44" fmla="*/ 341 w 908"/>
                  <a:gd name="T45" fmla="*/ 1021 h 1134"/>
                  <a:gd name="T46" fmla="*/ 341 w 908"/>
                  <a:gd name="T47" fmla="*/ 1134 h 1134"/>
                  <a:gd name="T48" fmla="*/ 0 w 908"/>
                  <a:gd name="T49" fmla="*/ 1134 h 1134"/>
                  <a:gd name="T50" fmla="*/ 0 w 908"/>
                  <a:gd name="T51" fmla="*/ 102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8" h="1134">
                    <a:moveTo>
                      <a:pt x="0" y="1021"/>
                    </a:moveTo>
                    <a:lnTo>
                      <a:pt x="114" y="1021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341" y="1021"/>
                    </a:lnTo>
                    <a:lnTo>
                      <a:pt x="341" y="1134"/>
                    </a:lnTo>
                    <a:lnTo>
                      <a:pt x="0" y="1134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8" name="Freeform 266"/>
              <p:cNvSpPr>
                <a:spLocks/>
              </p:cNvSpPr>
              <p:nvPr/>
            </p:nvSpPr>
            <p:spPr bwMode="auto">
              <a:xfrm>
                <a:off x="4259" y="2570"/>
                <a:ext cx="227" cy="114"/>
              </a:xfrm>
              <a:custGeom>
                <a:avLst/>
                <a:gdLst>
                  <a:gd name="T0" fmla="*/ 227 w 227"/>
                  <a:gd name="T1" fmla="*/ 0 h 114"/>
                  <a:gd name="T2" fmla="*/ 0 w 227"/>
                  <a:gd name="T3" fmla="*/ 0 h 114"/>
                  <a:gd name="T4" fmla="*/ 0 w 227"/>
                  <a:gd name="T5" fmla="*/ 114 h 114"/>
                  <a:gd name="T6" fmla="*/ 227 w 227"/>
                  <a:gd name="T7" fmla="*/ 114 h 114"/>
                  <a:gd name="T8" fmla="*/ 227 w 22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4">
                    <a:moveTo>
                      <a:pt x="22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79" name="Freeform 267"/>
              <p:cNvSpPr>
                <a:spLocks/>
              </p:cNvSpPr>
              <p:nvPr/>
            </p:nvSpPr>
            <p:spPr bwMode="auto">
              <a:xfrm>
                <a:off x="4486" y="2344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0" name="Freeform 268"/>
              <p:cNvSpPr>
                <a:spLocks/>
              </p:cNvSpPr>
              <p:nvPr/>
            </p:nvSpPr>
            <p:spPr bwMode="auto">
              <a:xfrm>
                <a:off x="4712" y="2003"/>
                <a:ext cx="341" cy="227"/>
              </a:xfrm>
              <a:custGeom>
                <a:avLst/>
                <a:gdLst>
                  <a:gd name="T0" fmla="*/ 114 w 341"/>
                  <a:gd name="T1" fmla="*/ 227 h 227"/>
                  <a:gd name="T2" fmla="*/ 114 w 341"/>
                  <a:gd name="T3" fmla="*/ 114 h 227"/>
                  <a:gd name="T4" fmla="*/ 0 w 341"/>
                  <a:gd name="T5" fmla="*/ 114 h 227"/>
                  <a:gd name="T6" fmla="*/ 0 w 341"/>
                  <a:gd name="T7" fmla="*/ 0 h 227"/>
                  <a:gd name="T8" fmla="*/ 341 w 341"/>
                  <a:gd name="T9" fmla="*/ 0 h 227"/>
                  <a:gd name="T10" fmla="*/ 341 w 341"/>
                  <a:gd name="T11" fmla="*/ 227 h 227"/>
                  <a:gd name="T12" fmla="*/ 114 w 341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1" h="227">
                    <a:moveTo>
                      <a:pt x="114" y="227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227"/>
                    </a:lnTo>
                    <a:lnTo>
                      <a:pt x="11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1" name="Freeform 269"/>
              <p:cNvSpPr>
                <a:spLocks/>
              </p:cNvSpPr>
              <p:nvPr/>
            </p:nvSpPr>
            <p:spPr bwMode="auto">
              <a:xfrm>
                <a:off x="4259" y="756"/>
                <a:ext cx="340" cy="227"/>
              </a:xfrm>
              <a:custGeom>
                <a:avLst/>
                <a:gdLst>
                  <a:gd name="T0" fmla="*/ 340 w 340"/>
                  <a:gd name="T1" fmla="*/ 227 h 227"/>
                  <a:gd name="T2" fmla="*/ 0 w 340"/>
                  <a:gd name="T3" fmla="*/ 227 h 227"/>
                  <a:gd name="T4" fmla="*/ 0 w 340"/>
                  <a:gd name="T5" fmla="*/ 113 h 227"/>
                  <a:gd name="T6" fmla="*/ 113 w 340"/>
                  <a:gd name="T7" fmla="*/ 113 h 227"/>
                  <a:gd name="T8" fmla="*/ 113 w 340"/>
                  <a:gd name="T9" fmla="*/ 0 h 227"/>
                  <a:gd name="T10" fmla="*/ 227 w 340"/>
                  <a:gd name="T11" fmla="*/ 0 h 227"/>
                  <a:gd name="T12" fmla="*/ 227 w 340"/>
                  <a:gd name="T13" fmla="*/ 113 h 227"/>
                  <a:gd name="T14" fmla="*/ 340 w 340"/>
                  <a:gd name="T15" fmla="*/ 113 h 227"/>
                  <a:gd name="T16" fmla="*/ 340 w 340"/>
                  <a:gd name="T1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227"/>
                    </a:move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2" name="Rectangle 270"/>
              <p:cNvSpPr>
                <a:spLocks noChangeArrowheads="1"/>
              </p:cNvSpPr>
              <p:nvPr/>
            </p:nvSpPr>
            <p:spPr bwMode="auto">
              <a:xfrm>
                <a:off x="4259" y="1096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3" name="Freeform 271"/>
              <p:cNvSpPr>
                <a:spLocks/>
              </p:cNvSpPr>
              <p:nvPr/>
            </p:nvSpPr>
            <p:spPr bwMode="auto">
              <a:xfrm>
                <a:off x="5166" y="983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113 h 340"/>
                  <a:gd name="T4" fmla="*/ 0 w 227"/>
                  <a:gd name="T5" fmla="*/ 113 h 340"/>
                  <a:gd name="T6" fmla="*/ 0 w 227"/>
                  <a:gd name="T7" fmla="*/ 340 h 340"/>
                  <a:gd name="T8" fmla="*/ 113 w 227"/>
                  <a:gd name="T9" fmla="*/ 340 h 340"/>
                  <a:gd name="T10" fmla="*/ 113 w 227"/>
                  <a:gd name="T11" fmla="*/ 227 h 340"/>
                  <a:gd name="T12" fmla="*/ 227 w 227"/>
                  <a:gd name="T13" fmla="*/ 227 h 340"/>
                  <a:gd name="T14" fmla="*/ 227 w 227"/>
                  <a:gd name="T15" fmla="*/ 0 h 340"/>
                  <a:gd name="T16" fmla="*/ 113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4" name="Freeform 272"/>
              <p:cNvSpPr>
                <a:spLocks/>
              </p:cNvSpPr>
              <p:nvPr/>
            </p:nvSpPr>
            <p:spPr bwMode="auto">
              <a:xfrm>
                <a:off x="5506" y="1323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227 h 227"/>
                  <a:gd name="T4" fmla="*/ 227 w 227"/>
                  <a:gd name="T5" fmla="*/ 227 h 227"/>
                  <a:gd name="T6" fmla="*/ 227 w 227"/>
                  <a:gd name="T7" fmla="*/ 113 h 227"/>
                  <a:gd name="T8" fmla="*/ 114 w 227"/>
                  <a:gd name="T9" fmla="*/ 113 h 227"/>
                  <a:gd name="T10" fmla="*/ 114 w 227"/>
                  <a:gd name="T11" fmla="*/ 0 h 227"/>
                  <a:gd name="T12" fmla="*/ 0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5" name="Freeform 273"/>
              <p:cNvSpPr>
                <a:spLocks/>
              </p:cNvSpPr>
              <p:nvPr/>
            </p:nvSpPr>
            <p:spPr bwMode="auto">
              <a:xfrm>
                <a:off x="4486" y="1323"/>
                <a:ext cx="907" cy="680"/>
              </a:xfrm>
              <a:custGeom>
                <a:avLst/>
                <a:gdLst>
                  <a:gd name="T0" fmla="*/ 907 w 907"/>
                  <a:gd name="T1" fmla="*/ 680 h 680"/>
                  <a:gd name="T2" fmla="*/ 680 w 907"/>
                  <a:gd name="T3" fmla="*/ 680 h 680"/>
                  <a:gd name="T4" fmla="*/ 680 w 907"/>
                  <a:gd name="T5" fmla="*/ 567 h 680"/>
                  <a:gd name="T6" fmla="*/ 567 w 907"/>
                  <a:gd name="T7" fmla="*/ 567 h 680"/>
                  <a:gd name="T8" fmla="*/ 567 w 907"/>
                  <a:gd name="T9" fmla="*/ 454 h 680"/>
                  <a:gd name="T10" fmla="*/ 453 w 907"/>
                  <a:gd name="T11" fmla="*/ 454 h 680"/>
                  <a:gd name="T12" fmla="*/ 340 w 907"/>
                  <a:gd name="T13" fmla="*/ 454 h 680"/>
                  <a:gd name="T14" fmla="*/ 340 w 907"/>
                  <a:gd name="T15" fmla="*/ 340 h 680"/>
                  <a:gd name="T16" fmla="*/ 226 w 907"/>
                  <a:gd name="T17" fmla="*/ 340 h 680"/>
                  <a:gd name="T18" fmla="*/ 226 w 907"/>
                  <a:gd name="T19" fmla="*/ 454 h 680"/>
                  <a:gd name="T20" fmla="*/ 0 w 907"/>
                  <a:gd name="T21" fmla="*/ 454 h 680"/>
                  <a:gd name="T22" fmla="*/ 0 w 907"/>
                  <a:gd name="T23" fmla="*/ 227 h 680"/>
                  <a:gd name="T24" fmla="*/ 113 w 907"/>
                  <a:gd name="T25" fmla="*/ 227 h 680"/>
                  <a:gd name="T26" fmla="*/ 113 w 907"/>
                  <a:gd name="T27" fmla="*/ 113 h 680"/>
                  <a:gd name="T28" fmla="*/ 453 w 907"/>
                  <a:gd name="T29" fmla="*/ 113 h 680"/>
                  <a:gd name="T30" fmla="*/ 453 w 907"/>
                  <a:gd name="T31" fmla="*/ 0 h 680"/>
                  <a:gd name="T32" fmla="*/ 567 w 907"/>
                  <a:gd name="T33" fmla="*/ 0 h 680"/>
                  <a:gd name="T34" fmla="*/ 567 w 907"/>
                  <a:gd name="T35" fmla="*/ 227 h 680"/>
                  <a:gd name="T36" fmla="*/ 680 w 907"/>
                  <a:gd name="T37" fmla="*/ 227 h 680"/>
                  <a:gd name="T38" fmla="*/ 680 w 907"/>
                  <a:gd name="T39" fmla="*/ 113 h 680"/>
                  <a:gd name="T40" fmla="*/ 907 w 907"/>
                  <a:gd name="T41" fmla="*/ 113 h 680"/>
                  <a:gd name="T42" fmla="*/ 907 w 907"/>
                  <a:gd name="T43" fmla="*/ 454 h 680"/>
                  <a:gd name="T44" fmla="*/ 793 w 907"/>
                  <a:gd name="T45" fmla="*/ 454 h 680"/>
                  <a:gd name="T46" fmla="*/ 793 w 907"/>
                  <a:gd name="T47" fmla="*/ 567 h 680"/>
                  <a:gd name="T48" fmla="*/ 907 w 907"/>
                  <a:gd name="T49" fmla="*/ 567 h 680"/>
                  <a:gd name="T50" fmla="*/ 907 w 907"/>
                  <a:gd name="T5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7" h="680">
                    <a:moveTo>
                      <a:pt x="907" y="680"/>
                    </a:moveTo>
                    <a:lnTo>
                      <a:pt x="680" y="680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907" y="113"/>
                    </a:lnTo>
                    <a:lnTo>
                      <a:pt x="907" y="454"/>
                    </a:lnTo>
                    <a:lnTo>
                      <a:pt x="793" y="454"/>
                    </a:lnTo>
                    <a:lnTo>
                      <a:pt x="793" y="567"/>
                    </a:lnTo>
                    <a:lnTo>
                      <a:pt x="907" y="567"/>
                    </a:lnTo>
                    <a:lnTo>
                      <a:pt x="90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6" name="Freeform 274"/>
              <p:cNvSpPr>
                <a:spLocks/>
              </p:cNvSpPr>
              <p:nvPr/>
            </p:nvSpPr>
            <p:spPr bwMode="auto">
              <a:xfrm>
                <a:off x="6867" y="4612"/>
                <a:ext cx="1021" cy="793"/>
              </a:xfrm>
              <a:custGeom>
                <a:avLst/>
                <a:gdLst>
                  <a:gd name="T0" fmla="*/ 227 w 1021"/>
                  <a:gd name="T1" fmla="*/ 793 h 793"/>
                  <a:gd name="T2" fmla="*/ 113 w 1021"/>
                  <a:gd name="T3" fmla="*/ 793 h 793"/>
                  <a:gd name="T4" fmla="*/ 113 w 1021"/>
                  <a:gd name="T5" fmla="*/ 567 h 793"/>
                  <a:gd name="T6" fmla="*/ 0 w 1021"/>
                  <a:gd name="T7" fmla="*/ 567 h 793"/>
                  <a:gd name="T8" fmla="*/ 0 w 1021"/>
                  <a:gd name="T9" fmla="*/ 340 h 793"/>
                  <a:gd name="T10" fmla="*/ 227 w 1021"/>
                  <a:gd name="T11" fmla="*/ 340 h 793"/>
                  <a:gd name="T12" fmla="*/ 227 w 1021"/>
                  <a:gd name="T13" fmla="*/ 226 h 793"/>
                  <a:gd name="T14" fmla="*/ 340 w 1021"/>
                  <a:gd name="T15" fmla="*/ 226 h 793"/>
                  <a:gd name="T16" fmla="*/ 340 w 1021"/>
                  <a:gd name="T17" fmla="*/ 113 h 793"/>
                  <a:gd name="T18" fmla="*/ 454 w 1021"/>
                  <a:gd name="T19" fmla="*/ 113 h 793"/>
                  <a:gd name="T20" fmla="*/ 454 w 1021"/>
                  <a:gd name="T21" fmla="*/ 0 h 793"/>
                  <a:gd name="T22" fmla="*/ 1021 w 1021"/>
                  <a:gd name="T23" fmla="*/ 0 h 793"/>
                  <a:gd name="T24" fmla="*/ 1021 w 1021"/>
                  <a:gd name="T25" fmla="*/ 113 h 793"/>
                  <a:gd name="T26" fmla="*/ 907 w 1021"/>
                  <a:gd name="T27" fmla="*/ 113 h 793"/>
                  <a:gd name="T28" fmla="*/ 907 w 1021"/>
                  <a:gd name="T29" fmla="*/ 340 h 793"/>
                  <a:gd name="T30" fmla="*/ 794 w 1021"/>
                  <a:gd name="T31" fmla="*/ 340 h 793"/>
                  <a:gd name="T32" fmla="*/ 794 w 1021"/>
                  <a:gd name="T33" fmla="*/ 453 h 793"/>
                  <a:gd name="T34" fmla="*/ 567 w 1021"/>
                  <a:gd name="T35" fmla="*/ 453 h 793"/>
                  <a:gd name="T36" fmla="*/ 567 w 1021"/>
                  <a:gd name="T37" fmla="*/ 567 h 793"/>
                  <a:gd name="T38" fmla="*/ 454 w 1021"/>
                  <a:gd name="T39" fmla="*/ 567 h 793"/>
                  <a:gd name="T40" fmla="*/ 454 w 1021"/>
                  <a:gd name="T41" fmla="*/ 680 h 793"/>
                  <a:gd name="T42" fmla="*/ 227 w 1021"/>
                  <a:gd name="T43" fmla="*/ 680 h 793"/>
                  <a:gd name="T44" fmla="*/ 227 w 1021"/>
                  <a:gd name="T45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1" h="793">
                    <a:moveTo>
                      <a:pt x="227" y="793"/>
                    </a:moveTo>
                    <a:lnTo>
                      <a:pt x="113" y="79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907" y="11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227" y="680"/>
                    </a:lnTo>
                    <a:lnTo>
                      <a:pt x="227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7" name="Freeform 275"/>
              <p:cNvSpPr>
                <a:spLocks/>
              </p:cNvSpPr>
              <p:nvPr/>
            </p:nvSpPr>
            <p:spPr bwMode="auto">
              <a:xfrm>
                <a:off x="6867" y="3931"/>
                <a:ext cx="794" cy="1021"/>
              </a:xfrm>
              <a:custGeom>
                <a:avLst/>
                <a:gdLst>
                  <a:gd name="T0" fmla="*/ 0 w 794"/>
                  <a:gd name="T1" fmla="*/ 1021 h 1021"/>
                  <a:gd name="T2" fmla="*/ 0 w 794"/>
                  <a:gd name="T3" fmla="*/ 907 h 1021"/>
                  <a:gd name="T4" fmla="*/ 113 w 794"/>
                  <a:gd name="T5" fmla="*/ 907 h 1021"/>
                  <a:gd name="T6" fmla="*/ 113 w 794"/>
                  <a:gd name="T7" fmla="*/ 794 h 1021"/>
                  <a:gd name="T8" fmla="*/ 227 w 794"/>
                  <a:gd name="T9" fmla="*/ 794 h 1021"/>
                  <a:gd name="T10" fmla="*/ 227 w 794"/>
                  <a:gd name="T11" fmla="*/ 454 h 1021"/>
                  <a:gd name="T12" fmla="*/ 0 w 794"/>
                  <a:gd name="T13" fmla="*/ 454 h 1021"/>
                  <a:gd name="T14" fmla="*/ 0 w 794"/>
                  <a:gd name="T15" fmla="*/ 227 h 1021"/>
                  <a:gd name="T16" fmla="*/ 113 w 794"/>
                  <a:gd name="T17" fmla="*/ 227 h 1021"/>
                  <a:gd name="T18" fmla="*/ 113 w 794"/>
                  <a:gd name="T19" fmla="*/ 114 h 1021"/>
                  <a:gd name="T20" fmla="*/ 340 w 794"/>
                  <a:gd name="T21" fmla="*/ 114 h 1021"/>
                  <a:gd name="T22" fmla="*/ 340 w 794"/>
                  <a:gd name="T23" fmla="*/ 0 h 1021"/>
                  <a:gd name="T24" fmla="*/ 794 w 794"/>
                  <a:gd name="T25" fmla="*/ 0 h 1021"/>
                  <a:gd name="T26" fmla="*/ 794 w 794"/>
                  <a:gd name="T27" fmla="*/ 114 h 1021"/>
                  <a:gd name="T28" fmla="*/ 680 w 794"/>
                  <a:gd name="T29" fmla="*/ 114 h 1021"/>
                  <a:gd name="T30" fmla="*/ 680 w 794"/>
                  <a:gd name="T31" fmla="*/ 340 h 1021"/>
                  <a:gd name="T32" fmla="*/ 567 w 794"/>
                  <a:gd name="T33" fmla="*/ 340 h 1021"/>
                  <a:gd name="T34" fmla="*/ 567 w 794"/>
                  <a:gd name="T35" fmla="*/ 567 h 1021"/>
                  <a:gd name="T36" fmla="*/ 680 w 794"/>
                  <a:gd name="T37" fmla="*/ 567 h 1021"/>
                  <a:gd name="T38" fmla="*/ 680 w 794"/>
                  <a:gd name="T39" fmla="*/ 681 h 1021"/>
                  <a:gd name="T40" fmla="*/ 454 w 794"/>
                  <a:gd name="T41" fmla="*/ 681 h 1021"/>
                  <a:gd name="T42" fmla="*/ 454 w 794"/>
                  <a:gd name="T43" fmla="*/ 794 h 1021"/>
                  <a:gd name="T44" fmla="*/ 340 w 794"/>
                  <a:gd name="T45" fmla="*/ 794 h 1021"/>
                  <a:gd name="T46" fmla="*/ 340 w 794"/>
                  <a:gd name="T47" fmla="*/ 907 h 1021"/>
                  <a:gd name="T48" fmla="*/ 227 w 794"/>
                  <a:gd name="T49" fmla="*/ 907 h 1021"/>
                  <a:gd name="T50" fmla="*/ 227 w 794"/>
                  <a:gd name="T51" fmla="*/ 1021 h 1021"/>
                  <a:gd name="T52" fmla="*/ 0 w 794"/>
                  <a:gd name="T53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4" h="1021">
                    <a:moveTo>
                      <a:pt x="0" y="1021"/>
                    </a:move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680" y="114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1"/>
                    </a:lnTo>
                    <a:lnTo>
                      <a:pt x="454" y="681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1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8" name="Freeform 276"/>
              <p:cNvSpPr>
                <a:spLocks/>
              </p:cNvSpPr>
              <p:nvPr/>
            </p:nvSpPr>
            <p:spPr bwMode="auto">
              <a:xfrm>
                <a:off x="7434" y="4045"/>
                <a:ext cx="454" cy="567"/>
              </a:xfrm>
              <a:custGeom>
                <a:avLst/>
                <a:gdLst>
                  <a:gd name="T0" fmla="*/ 454 w 454"/>
                  <a:gd name="T1" fmla="*/ 567 h 567"/>
                  <a:gd name="T2" fmla="*/ 113 w 454"/>
                  <a:gd name="T3" fmla="*/ 567 h 567"/>
                  <a:gd name="T4" fmla="*/ 113 w 454"/>
                  <a:gd name="T5" fmla="*/ 453 h 567"/>
                  <a:gd name="T6" fmla="*/ 0 w 454"/>
                  <a:gd name="T7" fmla="*/ 453 h 567"/>
                  <a:gd name="T8" fmla="*/ 0 w 454"/>
                  <a:gd name="T9" fmla="*/ 226 h 567"/>
                  <a:gd name="T10" fmla="*/ 113 w 454"/>
                  <a:gd name="T11" fmla="*/ 226 h 567"/>
                  <a:gd name="T12" fmla="*/ 113 w 454"/>
                  <a:gd name="T13" fmla="*/ 0 h 567"/>
                  <a:gd name="T14" fmla="*/ 340 w 454"/>
                  <a:gd name="T15" fmla="*/ 0 h 567"/>
                  <a:gd name="T16" fmla="*/ 340 w 454"/>
                  <a:gd name="T17" fmla="*/ 226 h 567"/>
                  <a:gd name="T18" fmla="*/ 454 w 454"/>
                  <a:gd name="T19" fmla="*/ 226 h 567"/>
                  <a:gd name="T20" fmla="*/ 454 w 454"/>
                  <a:gd name="T2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567">
                    <a:moveTo>
                      <a:pt x="454" y="567"/>
                    </a:move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89" name="Freeform 277"/>
              <p:cNvSpPr>
                <a:spLocks/>
              </p:cNvSpPr>
              <p:nvPr/>
            </p:nvSpPr>
            <p:spPr bwMode="auto">
              <a:xfrm>
                <a:off x="5846" y="3478"/>
                <a:ext cx="1361" cy="1020"/>
              </a:xfrm>
              <a:custGeom>
                <a:avLst/>
                <a:gdLst>
                  <a:gd name="T0" fmla="*/ 1021 w 1361"/>
                  <a:gd name="T1" fmla="*/ 907 h 1020"/>
                  <a:gd name="T2" fmla="*/ 681 w 1361"/>
                  <a:gd name="T3" fmla="*/ 907 h 1020"/>
                  <a:gd name="T4" fmla="*/ 681 w 1361"/>
                  <a:gd name="T5" fmla="*/ 1020 h 1020"/>
                  <a:gd name="T6" fmla="*/ 454 w 1361"/>
                  <a:gd name="T7" fmla="*/ 1020 h 1020"/>
                  <a:gd name="T8" fmla="*/ 454 w 1361"/>
                  <a:gd name="T9" fmla="*/ 793 h 1020"/>
                  <a:gd name="T10" fmla="*/ 227 w 1361"/>
                  <a:gd name="T11" fmla="*/ 793 h 1020"/>
                  <a:gd name="T12" fmla="*/ 227 w 1361"/>
                  <a:gd name="T13" fmla="*/ 680 h 1020"/>
                  <a:gd name="T14" fmla="*/ 114 w 1361"/>
                  <a:gd name="T15" fmla="*/ 680 h 1020"/>
                  <a:gd name="T16" fmla="*/ 114 w 1361"/>
                  <a:gd name="T17" fmla="*/ 567 h 1020"/>
                  <a:gd name="T18" fmla="*/ 0 w 1361"/>
                  <a:gd name="T19" fmla="*/ 567 h 1020"/>
                  <a:gd name="T20" fmla="*/ 0 w 1361"/>
                  <a:gd name="T21" fmla="*/ 453 h 1020"/>
                  <a:gd name="T22" fmla="*/ 227 w 1361"/>
                  <a:gd name="T23" fmla="*/ 453 h 1020"/>
                  <a:gd name="T24" fmla="*/ 227 w 1361"/>
                  <a:gd name="T25" fmla="*/ 567 h 1020"/>
                  <a:gd name="T26" fmla="*/ 567 w 1361"/>
                  <a:gd name="T27" fmla="*/ 567 h 1020"/>
                  <a:gd name="T28" fmla="*/ 567 w 1361"/>
                  <a:gd name="T29" fmla="*/ 113 h 1020"/>
                  <a:gd name="T30" fmla="*/ 794 w 1361"/>
                  <a:gd name="T31" fmla="*/ 113 h 1020"/>
                  <a:gd name="T32" fmla="*/ 794 w 1361"/>
                  <a:gd name="T33" fmla="*/ 0 h 1020"/>
                  <a:gd name="T34" fmla="*/ 1248 w 1361"/>
                  <a:gd name="T35" fmla="*/ 0 h 1020"/>
                  <a:gd name="T36" fmla="*/ 1361 w 1361"/>
                  <a:gd name="T37" fmla="*/ 0 h 1020"/>
                  <a:gd name="T38" fmla="*/ 1361 w 1361"/>
                  <a:gd name="T39" fmla="*/ 113 h 1020"/>
                  <a:gd name="T40" fmla="*/ 1248 w 1361"/>
                  <a:gd name="T41" fmla="*/ 113 h 1020"/>
                  <a:gd name="T42" fmla="*/ 1248 w 1361"/>
                  <a:gd name="T43" fmla="*/ 226 h 1020"/>
                  <a:gd name="T44" fmla="*/ 1134 w 1361"/>
                  <a:gd name="T45" fmla="*/ 226 h 1020"/>
                  <a:gd name="T46" fmla="*/ 1134 w 1361"/>
                  <a:gd name="T47" fmla="*/ 340 h 1020"/>
                  <a:gd name="T48" fmla="*/ 1021 w 1361"/>
                  <a:gd name="T49" fmla="*/ 340 h 1020"/>
                  <a:gd name="T50" fmla="*/ 1021 w 1361"/>
                  <a:gd name="T51" fmla="*/ 567 h 1020"/>
                  <a:gd name="T52" fmla="*/ 1134 w 1361"/>
                  <a:gd name="T53" fmla="*/ 567 h 1020"/>
                  <a:gd name="T54" fmla="*/ 1134 w 1361"/>
                  <a:gd name="T55" fmla="*/ 680 h 1020"/>
                  <a:gd name="T56" fmla="*/ 1021 w 1361"/>
                  <a:gd name="T57" fmla="*/ 680 h 1020"/>
                  <a:gd name="T58" fmla="*/ 1021 w 1361"/>
                  <a:gd name="T59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1" h="1020">
                    <a:moveTo>
                      <a:pt x="1021" y="907"/>
                    </a:moveTo>
                    <a:lnTo>
                      <a:pt x="681" y="907"/>
                    </a:lnTo>
                    <a:lnTo>
                      <a:pt x="681" y="1020"/>
                    </a:lnTo>
                    <a:lnTo>
                      <a:pt x="454" y="1020"/>
                    </a:lnTo>
                    <a:lnTo>
                      <a:pt x="454" y="793"/>
                    </a:lnTo>
                    <a:lnTo>
                      <a:pt x="227" y="793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567" y="567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248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248" y="113"/>
                    </a:lnTo>
                    <a:lnTo>
                      <a:pt x="1248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1021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0" name="Freeform 278"/>
              <p:cNvSpPr>
                <a:spLocks/>
              </p:cNvSpPr>
              <p:nvPr/>
            </p:nvSpPr>
            <p:spPr bwMode="auto">
              <a:xfrm>
                <a:off x="5960" y="3364"/>
                <a:ext cx="680" cy="681"/>
              </a:xfrm>
              <a:custGeom>
                <a:avLst/>
                <a:gdLst>
                  <a:gd name="T0" fmla="*/ 680 w 680"/>
                  <a:gd name="T1" fmla="*/ 0 h 681"/>
                  <a:gd name="T2" fmla="*/ 0 w 680"/>
                  <a:gd name="T3" fmla="*/ 0 h 681"/>
                  <a:gd name="T4" fmla="*/ 0 w 680"/>
                  <a:gd name="T5" fmla="*/ 340 h 681"/>
                  <a:gd name="T6" fmla="*/ 113 w 680"/>
                  <a:gd name="T7" fmla="*/ 340 h 681"/>
                  <a:gd name="T8" fmla="*/ 113 w 680"/>
                  <a:gd name="T9" fmla="*/ 454 h 681"/>
                  <a:gd name="T10" fmla="*/ 227 w 680"/>
                  <a:gd name="T11" fmla="*/ 454 h 681"/>
                  <a:gd name="T12" fmla="*/ 227 w 680"/>
                  <a:gd name="T13" fmla="*/ 681 h 681"/>
                  <a:gd name="T14" fmla="*/ 453 w 680"/>
                  <a:gd name="T15" fmla="*/ 681 h 681"/>
                  <a:gd name="T16" fmla="*/ 453 w 680"/>
                  <a:gd name="T17" fmla="*/ 227 h 681"/>
                  <a:gd name="T18" fmla="*/ 680 w 680"/>
                  <a:gd name="T19" fmla="*/ 227 h 681"/>
                  <a:gd name="T20" fmla="*/ 680 w 680"/>
                  <a:gd name="T2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681">
                    <a:moveTo>
                      <a:pt x="68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453" y="681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1" name="Freeform 279"/>
              <p:cNvSpPr>
                <a:spLocks/>
              </p:cNvSpPr>
              <p:nvPr/>
            </p:nvSpPr>
            <p:spPr bwMode="auto">
              <a:xfrm>
                <a:off x="4939" y="3478"/>
                <a:ext cx="1361" cy="1927"/>
              </a:xfrm>
              <a:custGeom>
                <a:avLst/>
                <a:gdLst>
                  <a:gd name="T0" fmla="*/ 1361 w 1361"/>
                  <a:gd name="T1" fmla="*/ 793 h 1927"/>
                  <a:gd name="T2" fmla="*/ 567 w 1361"/>
                  <a:gd name="T3" fmla="*/ 793 h 1927"/>
                  <a:gd name="T4" fmla="*/ 567 w 1361"/>
                  <a:gd name="T5" fmla="*/ 340 h 1927"/>
                  <a:gd name="T6" fmla="*/ 454 w 1361"/>
                  <a:gd name="T7" fmla="*/ 340 h 1927"/>
                  <a:gd name="T8" fmla="*/ 454 w 1361"/>
                  <a:gd name="T9" fmla="*/ 226 h 1927"/>
                  <a:gd name="T10" fmla="*/ 567 w 1361"/>
                  <a:gd name="T11" fmla="*/ 226 h 1927"/>
                  <a:gd name="T12" fmla="*/ 567 w 1361"/>
                  <a:gd name="T13" fmla="*/ 0 h 1927"/>
                  <a:gd name="T14" fmla="*/ 454 w 1361"/>
                  <a:gd name="T15" fmla="*/ 0 h 1927"/>
                  <a:gd name="T16" fmla="*/ 454 w 1361"/>
                  <a:gd name="T17" fmla="*/ 113 h 1927"/>
                  <a:gd name="T18" fmla="*/ 227 w 1361"/>
                  <a:gd name="T19" fmla="*/ 113 h 1927"/>
                  <a:gd name="T20" fmla="*/ 227 w 1361"/>
                  <a:gd name="T21" fmla="*/ 226 h 1927"/>
                  <a:gd name="T22" fmla="*/ 114 w 1361"/>
                  <a:gd name="T23" fmla="*/ 226 h 1927"/>
                  <a:gd name="T24" fmla="*/ 114 w 1361"/>
                  <a:gd name="T25" fmla="*/ 340 h 1927"/>
                  <a:gd name="T26" fmla="*/ 0 w 1361"/>
                  <a:gd name="T27" fmla="*/ 340 h 1927"/>
                  <a:gd name="T28" fmla="*/ 0 w 1361"/>
                  <a:gd name="T29" fmla="*/ 567 h 1927"/>
                  <a:gd name="T30" fmla="*/ 114 w 1361"/>
                  <a:gd name="T31" fmla="*/ 567 h 1927"/>
                  <a:gd name="T32" fmla="*/ 114 w 1361"/>
                  <a:gd name="T33" fmla="*/ 680 h 1927"/>
                  <a:gd name="T34" fmla="*/ 227 w 1361"/>
                  <a:gd name="T35" fmla="*/ 680 h 1927"/>
                  <a:gd name="T36" fmla="*/ 227 w 1361"/>
                  <a:gd name="T37" fmla="*/ 793 h 1927"/>
                  <a:gd name="T38" fmla="*/ 454 w 1361"/>
                  <a:gd name="T39" fmla="*/ 793 h 1927"/>
                  <a:gd name="T40" fmla="*/ 454 w 1361"/>
                  <a:gd name="T41" fmla="*/ 907 h 1927"/>
                  <a:gd name="T42" fmla="*/ 567 w 1361"/>
                  <a:gd name="T43" fmla="*/ 907 h 1927"/>
                  <a:gd name="T44" fmla="*/ 567 w 1361"/>
                  <a:gd name="T45" fmla="*/ 1134 h 1927"/>
                  <a:gd name="T46" fmla="*/ 567 w 1361"/>
                  <a:gd name="T47" fmla="*/ 1247 h 1927"/>
                  <a:gd name="T48" fmla="*/ 567 w 1361"/>
                  <a:gd name="T49" fmla="*/ 1360 h 1927"/>
                  <a:gd name="T50" fmla="*/ 454 w 1361"/>
                  <a:gd name="T51" fmla="*/ 1360 h 1927"/>
                  <a:gd name="T52" fmla="*/ 454 w 1361"/>
                  <a:gd name="T53" fmla="*/ 1474 h 1927"/>
                  <a:gd name="T54" fmla="*/ 567 w 1361"/>
                  <a:gd name="T55" fmla="*/ 1474 h 1927"/>
                  <a:gd name="T56" fmla="*/ 567 w 1361"/>
                  <a:gd name="T57" fmla="*/ 1587 h 1927"/>
                  <a:gd name="T58" fmla="*/ 454 w 1361"/>
                  <a:gd name="T59" fmla="*/ 1587 h 1927"/>
                  <a:gd name="T60" fmla="*/ 454 w 1361"/>
                  <a:gd name="T61" fmla="*/ 1814 h 1927"/>
                  <a:gd name="T62" fmla="*/ 227 w 1361"/>
                  <a:gd name="T63" fmla="*/ 1814 h 1927"/>
                  <a:gd name="T64" fmla="*/ 227 w 1361"/>
                  <a:gd name="T65" fmla="*/ 1927 h 1927"/>
                  <a:gd name="T66" fmla="*/ 567 w 1361"/>
                  <a:gd name="T67" fmla="*/ 1927 h 1927"/>
                  <a:gd name="T68" fmla="*/ 567 w 1361"/>
                  <a:gd name="T69" fmla="*/ 1814 h 1927"/>
                  <a:gd name="T70" fmla="*/ 681 w 1361"/>
                  <a:gd name="T71" fmla="*/ 1814 h 1927"/>
                  <a:gd name="T72" fmla="*/ 681 w 1361"/>
                  <a:gd name="T73" fmla="*/ 1587 h 1927"/>
                  <a:gd name="T74" fmla="*/ 907 w 1361"/>
                  <a:gd name="T75" fmla="*/ 1587 h 1927"/>
                  <a:gd name="T76" fmla="*/ 907 w 1361"/>
                  <a:gd name="T77" fmla="*/ 1474 h 1927"/>
                  <a:gd name="T78" fmla="*/ 1021 w 1361"/>
                  <a:gd name="T79" fmla="*/ 1474 h 1927"/>
                  <a:gd name="T80" fmla="*/ 1021 w 1361"/>
                  <a:gd name="T81" fmla="*/ 1247 h 1927"/>
                  <a:gd name="T82" fmla="*/ 1134 w 1361"/>
                  <a:gd name="T83" fmla="*/ 1247 h 1927"/>
                  <a:gd name="T84" fmla="*/ 1134 w 1361"/>
                  <a:gd name="T85" fmla="*/ 1020 h 1927"/>
                  <a:gd name="T86" fmla="*/ 1361 w 1361"/>
                  <a:gd name="T87" fmla="*/ 1020 h 1927"/>
                  <a:gd name="T88" fmla="*/ 1361 w 1361"/>
                  <a:gd name="T89" fmla="*/ 907 h 1927"/>
                  <a:gd name="T90" fmla="*/ 1361 w 1361"/>
                  <a:gd name="T91" fmla="*/ 793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1" h="1927">
                    <a:moveTo>
                      <a:pt x="1361" y="793"/>
                    </a:moveTo>
                    <a:lnTo>
                      <a:pt x="567" y="79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454" y="793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567" y="1360"/>
                    </a:lnTo>
                    <a:lnTo>
                      <a:pt x="454" y="1360"/>
                    </a:lnTo>
                    <a:lnTo>
                      <a:pt x="454" y="1474"/>
                    </a:lnTo>
                    <a:lnTo>
                      <a:pt x="567" y="1474"/>
                    </a:lnTo>
                    <a:lnTo>
                      <a:pt x="567" y="1587"/>
                    </a:lnTo>
                    <a:lnTo>
                      <a:pt x="454" y="1587"/>
                    </a:lnTo>
                    <a:lnTo>
                      <a:pt x="454" y="1814"/>
                    </a:lnTo>
                    <a:lnTo>
                      <a:pt x="227" y="1814"/>
                    </a:lnTo>
                    <a:lnTo>
                      <a:pt x="227" y="1927"/>
                    </a:lnTo>
                    <a:lnTo>
                      <a:pt x="567" y="1927"/>
                    </a:lnTo>
                    <a:lnTo>
                      <a:pt x="567" y="1814"/>
                    </a:lnTo>
                    <a:lnTo>
                      <a:pt x="681" y="1814"/>
                    </a:lnTo>
                    <a:lnTo>
                      <a:pt x="681" y="1587"/>
                    </a:lnTo>
                    <a:lnTo>
                      <a:pt x="907" y="1587"/>
                    </a:lnTo>
                    <a:lnTo>
                      <a:pt x="907" y="1474"/>
                    </a:lnTo>
                    <a:lnTo>
                      <a:pt x="1021" y="1474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1020"/>
                    </a:lnTo>
                    <a:lnTo>
                      <a:pt x="1361" y="1020"/>
                    </a:lnTo>
                    <a:lnTo>
                      <a:pt x="1361" y="907"/>
                    </a:lnTo>
                    <a:lnTo>
                      <a:pt x="1361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2" name="Freeform 280"/>
              <p:cNvSpPr>
                <a:spLocks/>
              </p:cNvSpPr>
              <p:nvPr/>
            </p:nvSpPr>
            <p:spPr bwMode="auto">
              <a:xfrm>
                <a:off x="5733" y="3931"/>
                <a:ext cx="340" cy="340"/>
              </a:xfrm>
              <a:custGeom>
                <a:avLst/>
                <a:gdLst>
                  <a:gd name="T0" fmla="*/ 113 w 340"/>
                  <a:gd name="T1" fmla="*/ 0 h 340"/>
                  <a:gd name="T2" fmla="*/ 0 w 340"/>
                  <a:gd name="T3" fmla="*/ 0 h 340"/>
                  <a:gd name="T4" fmla="*/ 0 w 340"/>
                  <a:gd name="T5" fmla="*/ 340 h 340"/>
                  <a:gd name="T6" fmla="*/ 340 w 340"/>
                  <a:gd name="T7" fmla="*/ 340 h 340"/>
                  <a:gd name="T8" fmla="*/ 340 w 340"/>
                  <a:gd name="T9" fmla="*/ 227 h 340"/>
                  <a:gd name="T10" fmla="*/ 227 w 340"/>
                  <a:gd name="T11" fmla="*/ 227 h 340"/>
                  <a:gd name="T12" fmla="*/ 227 w 340"/>
                  <a:gd name="T13" fmla="*/ 114 h 340"/>
                  <a:gd name="T14" fmla="*/ 113 w 340"/>
                  <a:gd name="T15" fmla="*/ 114 h 340"/>
                  <a:gd name="T16" fmla="*/ 113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3" name="Rectangle 281"/>
              <p:cNvSpPr>
                <a:spLocks noChangeArrowheads="1"/>
              </p:cNvSpPr>
              <p:nvPr/>
            </p:nvSpPr>
            <p:spPr bwMode="auto">
              <a:xfrm>
                <a:off x="5506" y="4045"/>
                <a:ext cx="227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4" name="Freeform 282"/>
              <p:cNvSpPr>
                <a:spLocks/>
              </p:cNvSpPr>
              <p:nvPr/>
            </p:nvSpPr>
            <p:spPr bwMode="auto">
              <a:xfrm>
                <a:off x="4372" y="3024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227 w 454"/>
                  <a:gd name="T3" fmla="*/ 0 h 340"/>
                  <a:gd name="T4" fmla="*/ 227 w 454"/>
                  <a:gd name="T5" fmla="*/ 113 h 340"/>
                  <a:gd name="T6" fmla="*/ 114 w 454"/>
                  <a:gd name="T7" fmla="*/ 113 h 340"/>
                  <a:gd name="T8" fmla="*/ 114 w 454"/>
                  <a:gd name="T9" fmla="*/ 227 h 340"/>
                  <a:gd name="T10" fmla="*/ 0 w 454"/>
                  <a:gd name="T11" fmla="*/ 227 h 340"/>
                  <a:gd name="T12" fmla="*/ 0 w 454"/>
                  <a:gd name="T13" fmla="*/ 340 h 340"/>
                  <a:gd name="T14" fmla="*/ 227 w 454"/>
                  <a:gd name="T15" fmla="*/ 340 h 340"/>
                  <a:gd name="T16" fmla="*/ 227 w 454"/>
                  <a:gd name="T17" fmla="*/ 227 h 340"/>
                  <a:gd name="T18" fmla="*/ 340 w 454"/>
                  <a:gd name="T19" fmla="*/ 227 h 340"/>
                  <a:gd name="T20" fmla="*/ 340 w 454"/>
                  <a:gd name="T21" fmla="*/ 113 h 340"/>
                  <a:gd name="T22" fmla="*/ 454 w 454"/>
                  <a:gd name="T23" fmla="*/ 113 h 340"/>
                  <a:gd name="T24" fmla="*/ 454 w 45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5" name="Freeform 283"/>
              <p:cNvSpPr>
                <a:spLocks/>
              </p:cNvSpPr>
              <p:nvPr/>
            </p:nvSpPr>
            <p:spPr bwMode="auto">
              <a:xfrm>
                <a:off x="4712" y="2797"/>
                <a:ext cx="908" cy="1021"/>
              </a:xfrm>
              <a:custGeom>
                <a:avLst/>
                <a:gdLst>
                  <a:gd name="T0" fmla="*/ 227 w 908"/>
                  <a:gd name="T1" fmla="*/ 0 h 1021"/>
                  <a:gd name="T2" fmla="*/ 227 w 908"/>
                  <a:gd name="T3" fmla="*/ 340 h 1021"/>
                  <a:gd name="T4" fmla="*/ 114 w 908"/>
                  <a:gd name="T5" fmla="*/ 340 h 1021"/>
                  <a:gd name="T6" fmla="*/ 114 w 908"/>
                  <a:gd name="T7" fmla="*/ 567 h 1021"/>
                  <a:gd name="T8" fmla="*/ 0 w 908"/>
                  <a:gd name="T9" fmla="*/ 567 h 1021"/>
                  <a:gd name="T10" fmla="*/ 0 w 908"/>
                  <a:gd name="T11" fmla="*/ 907 h 1021"/>
                  <a:gd name="T12" fmla="*/ 227 w 908"/>
                  <a:gd name="T13" fmla="*/ 907 h 1021"/>
                  <a:gd name="T14" fmla="*/ 227 w 908"/>
                  <a:gd name="T15" fmla="*/ 1021 h 1021"/>
                  <a:gd name="T16" fmla="*/ 341 w 908"/>
                  <a:gd name="T17" fmla="*/ 1021 h 1021"/>
                  <a:gd name="T18" fmla="*/ 341 w 908"/>
                  <a:gd name="T19" fmla="*/ 907 h 1021"/>
                  <a:gd name="T20" fmla="*/ 454 w 908"/>
                  <a:gd name="T21" fmla="*/ 907 h 1021"/>
                  <a:gd name="T22" fmla="*/ 454 w 908"/>
                  <a:gd name="T23" fmla="*/ 794 h 1021"/>
                  <a:gd name="T24" fmla="*/ 681 w 908"/>
                  <a:gd name="T25" fmla="*/ 794 h 1021"/>
                  <a:gd name="T26" fmla="*/ 681 w 908"/>
                  <a:gd name="T27" fmla="*/ 681 h 1021"/>
                  <a:gd name="T28" fmla="*/ 908 w 908"/>
                  <a:gd name="T29" fmla="*/ 681 h 1021"/>
                  <a:gd name="T30" fmla="*/ 908 w 908"/>
                  <a:gd name="T31" fmla="*/ 567 h 1021"/>
                  <a:gd name="T32" fmla="*/ 794 w 908"/>
                  <a:gd name="T33" fmla="*/ 567 h 1021"/>
                  <a:gd name="T34" fmla="*/ 794 w 908"/>
                  <a:gd name="T35" fmla="*/ 454 h 1021"/>
                  <a:gd name="T36" fmla="*/ 567 w 908"/>
                  <a:gd name="T37" fmla="*/ 454 h 1021"/>
                  <a:gd name="T38" fmla="*/ 567 w 908"/>
                  <a:gd name="T39" fmla="*/ 567 h 1021"/>
                  <a:gd name="T40" fmla="*/ 454 w 908"/>
                  <a:gd name="T41" fmla="*/ 567 h 1021"/>
                  <a:gd name="T42" fmla="*/ 454 w 908"/>
                  <a:gd name="T43" fmla="*/ 454 h 1021"/>
                  <a:gd name="T44" fmla="*/ 567 w 908"/>
                  <a:gd name="T45" fmla="*/ 454 h 1021"/>
                  <a:gd name="T46" fmla="*/ 567 w 908"/>
                  <a:gd name="T47" fmla="*/ 227 h 1021"/>
                  <a:gd name="T48" fmla="*/ 454 w 908"/>
                  <a:gd name="T49" fmla="*/ 227 h 1021"/>
                  <a:gd name="T50" fmla="*/ 454 w 908"/>
                  <a:gd name="T51" fmla="*/ 114 h 1021"/>
                  <a:gd name="T52" fmla="*/ 341 w 908"/>
                  <a:gd name="T53" fmla="*/ 114 h 1021"/>
                  <a:gd name="T54" fmla="*/ 341 w 908"/>
                  <a:gd name="T55" fmla="*/ 0 h 1021"/>
                  <a:gd name="T56" fmla="*/ 227 w 908"/>
                  <a:gd name="T5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8" h="1021">
                    <a:moveTo>
                      <a:pt x="227" y="0"/>
                    </a:move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1021"/>
                    </a:lnTo>
                    <a:lnTo>
                      <a:pt x="341" y="1021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681" y="794"/>
                    </a:lnTo>
                    <a:lnTo>
                      <a:pt x="681" y="681"/>
                    </a:lnTo>
                    <a:lnTo>
                      <a:pt x="908" y="681"/>
                    </a:lnTo>
                    <a:lnTo>
                      <a:pt x="908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6" name="Freeform 284"/>
              <p:cNvSpPr>
                <a:spLocks/>
              </p:cNvSpPr>
              <p:nvPr/>
            </p:nvSpPr>
            <p:spPr bwMode="auto">
              <a:xfrm>
                <a:off x="5846" y="2911"/>
                <a:ext cx="681" cy="453"/>
              </a:xfrm>
              <a:custGeom>
                <a:avLst/>
                <a:gdLst>
                  <a:gd name="T0" fmla="*/ 681 w 681"/>
                  <a:gd name="T1" fmla="*/ 453 h 453"/>
                  <a:gd name="T2" fmla="*/ 681 w 681"/>
                  <a:gd name="T3" fmla="*/ 340 h 453"/>
                  <a:gd name="T4" fmla="*/ 454 w 681"/>
                  <a:gd name="T5" fmla="*/ 340 h 453"/>
                  <a:gd name="T6" fmla="*/ 454 w 681"/>
                  <a:gd name="T7" fmla="*/ 113 h 453"/>
                  <a:gd name="T8" fmla="*/ 341 w 681"/>
                  <a:gd name="T9" fmla="*/ 113 h 453"/>
                  <a:gd name="T10" fmla="*/ 341 w 681"/>
                  <a:gd name="T11" fmla="*/ 0 h 453"/>
                  <a:gd name="T12" fmla="*/ 0 w 681"/>
                  <a:gd name="T13" fmla="*/ 0 h 453"/>
                  <a:gd name="T14" fmla="*/ 0 w 681"/>
                  <a:gd name="T15" fmla="*/ 113 h 453"/>
                  <a:gd name="T16" fmla="*/ 0 w 681"/>
                  <a:gd name="T17" fmla="*/ 226 h 453"/>
                  <a:gd name="T18" fmla="*/ 227 w 681"/>
                  <a:gd name="T19" fmla="*/ 226 h 453"/>
                  <a:gd name="T20" fmla="*/ 227 w 681"/>
                  <a:gd name="T21" fmla="*/ 453 h 453"/>
                  <a:gd name="T22" fmla="*/ 681 w 681"/>
                  <a:gd name="T2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1" h="453">
                    <a:moveTo>
                      <a:pt x="681" y="453"/>
                    </a:moveTo>
                    <a:lnTo>
                      <a:pt x="68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68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7" name="Rectangle 285"/>
              <p:cNvSpPr>
                <a:spLocks noChangeArrowheads="1"/>
              </p:cNvSpPr>
              <p:nvPr/>
            </p:nvSpPr>
            <p:spPr bwMode="auto">
              <a:xfrm>
                <a:off x="5846" y="3704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8" name="Freeform 286"/>
              <p:cNvSpPr>
                <a:spLocks/>
              </p:cNvSpPr>
              <p:nvPr/>
            </p:nvSpPr>
            <p:spPr bwMode="auto">
              <a:xfrm>
                <a:off x="5506" y="2797"/>
                <a:ext cx="454" cy="340"/>
              </a:xfrm>
              <a:custGeom>
                <a:avLst/>
                <a:gdLst>
                  <a:gd name="T0" fmla="*/ 454 w 454"/>
                  <a:gd name="T1" fmla="*/ 114 h 340"/>
                  <a:gd name="T2" fmla="*/ 454 w 454"/>
                  <a:gd name="T3" fmla="*/ 0 h 340"/>
                  <a:gd name="T4" fmla="*/ 114 w 454"/>
                  <a:gd name="T5" fmla="*/ 0 h 340"/>
                  <a:gd name="T6" fmla="*/ 114 w 454"/>
                  <a:gd name="T7" fmla="*/ 114 h 340"/>
                  <a:gd name="T8" fmla="*/ 0 w 454"/>
                  <a:gd name="T9" fmla="*/ 114 h 340"/>
                  <a:gd name="T10" fmla="*/ 0 w 454"/>
                  <a:gd name="T11" fmla="*/ 340 h 340"/>
                  <a:gd name="T12" fmla="*/ 114 w 454"/>
                  <a:gd name="T13" fmla="*/ 340 h 340"/>
                  <a:gd name="T14" fmla="*/ 114 w 454"/>
                  <a:gd name="T15" fmla="*/ 227 h 340"/>
                  <a:gd name="T16" fmla="*/ 340 w 454"/>
                  <a:gd name="T17" fmla="*/ 227 h 340"/>
                  <a:gd name="T18" fmla="*/ 340 w 454"/>
                  <a:gd name="T19" fmla="*/ 114 h 340"/>
                  <a:gd name="T20" fmla="*/ 454 w 454"/>
                  <a:gd name="T21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454" y="114"/>
                    </a:moveTo>
                    <a:lnTo>
                      <a:pt x="454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99" name="Freeform 287"/>
              <p:cNvSpPr>
                <a:spLocks/>
              </p:cNvSpPr>
              <p:nvPr/>
            </p:nvSpPr>
            <p:spPr bwMode="auto">
              <a:xfrm>
                <a:off x="5620" y="2457"/>
                <a:ext cx="567" cy="340"/>
              </a:xfrm>
              <a:custGeom>
                <a:avLst/>
                <a:gdLst>
                  <a:gd name="T0" fmla="*/ 453 w 567"/>
                  <a:gd name="T1" fmla="*/ 340 h 340"/>
                  <a:gd name="T2" fmla="*/ 0 w 567"/>
                  <a:gd name="T3" fmla="*/ 340 h 340"/>
                  <a:gd name="T4" fmla="*/ 0 w 567"/>
                  <a:gd name="T5" fmla="*/ 113 h 340"/>
                  <a:gd name="T6" fmla="*/ 113 w 567"/>
                  <a:gd name="T7" fmla="*/ 113 h 340"/>
                  <a:gd name="T8" fmla="*/ 113 w 567"/>
                  <a:gd name="T9" fmla="*/ 0 h 340"/>
                  <a:gd name="T10" fmla="*/ 226 w 567"/>
                  <a:gd name="T11" fmla="*/ 0 h 340"/>
                  <a:gd name="T12" fmla="*/ 226 w 567"/>
                  <a:gd name="T13" fmla="*/ 113 h 340"/>
                  <a:gd name="T14" fmla="*/ 340 w 567"/>
                  <a:gd name="T15" fmla="*/ 113 h 340"/>
                  <a:gd name="T16" fmla="*/ 340 w 567"/>
                  <a:gd name="T17" fmla="*/ 0 h 340"/>
                  <a:gd name="T18" fmla="*/ 453 w 567"/>
                  <a:gd name="T19" fmla="*/ 0 h 340"/>
                  <a:gd name="T20" fmla="*/ 453 w 567"/>
                  <a:gd name="T21" fmla="*/ 227 h 340"/>
                  <a:gd name="T22" fmla="*/ 567 w 567"/>
                  <a:gd name="T23" fmla="*/ 227 h 340"/>
                  <a:gd name="T24" fmla="*/ 567 w 567"/>
                  <a:gd name="T25" fmla="*/ 340 h 340"/>
                  <a:gd name="T26" fmla="*/ 453 w 567"/>
                  <a:gd name="T2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7" h="340">
                    <a:moveTo>
                      <a:pt x="453" y="340"/>
                    </a:move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45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00" name="Freeform 288"/>
              <p:cNvSpPr>
                <a:spLocks/>
              </p:cNvSpPr>
              <p:nvPr/>
            </p:nvSpPr>
            <p:spPr bwMode="auto">
              <a:xfrm>
                <a:off x="4372" y="1663"/>
                <a:ext cx="1361" cy="1361"/>
              </a:xfrm>
              <a:custGeom>
                <a:avLst/>
                <a:gdLst>
                  <a:gd name="T0" fmla="*/ 1361 w 1361"/>
                  <a:gd name="T1" fmla="*/ 794 h 1361"/>
                  <a:gd name="T2" fmla="*/ 1361 w 1361"/>
                  <a:gd name="T3" fmla="*/ 907 h 1361"/>
                  <a:gd name="T4" fmla="*/ 1248 w 1361"/>
                  <a:gd name="T5" fmla="*/ 907 h 1361"/>
                  <a:gd name="T6" fmla="*/ 1248 w 1361"/>
                  <a:gd name="T7" fmla="*/ 1248 h 1361"/>
                  <a:gd name="T8" fmla="*/ 1021 w 1361"/>
                  <a:gd name="T9" fmla="*/ 1248 h 1361"/>
                  <a:gd name="T10" fmla="*/ 1021 w 1361"/>
                  <a:gd name="T11" fmla="*/ 1361 h 1361"/>
                  <a:gd name="T12" fmla="*/ 907 w 1361"/>
                  <a:gd name="T13" fmla="*/ 1361 h 1361"/>
                  <a:gd name="T14" fmla="*/ 907 w 1361"/>
                  <a:gd name="T15" fmla="*/ 1248 h 1361"/>
                  <a:gd name="T16" fmla="*/ 794 w 1361"/>
                  <a:gd name="T17" fmla="*/ 1248 h 1361"/>
                  <a:gd name="T18" fmla="*/ 794 w 1361"/>
                  <a:gd name="T19" fmla="*/ 1134 h 1361"/>
                  <a:gd name="T20" fmla="*/ 907 w 1361"/>
                  <a:gd name="T21" fmla="*/ 1134 h 1361"/>
                  <a:gd name="T22" fmla="*/ 907 w 1361"/>
                  <a:gd name="T23" fmla="*/ 1021 h 1361"/>
                  <a:gd name="T24" fmla="*/ 794 w 1361"/>
                  <a:gd name="T25" fmla="*/ 1021 h 1361"/>
                  <a:gd name="T26" fmla="*/ 794 w 1361"/>
                  <a:gd name="T27" fmla="*/ 907 h 1361"/>
                  <a:gd name="T28" fmla="*/ 681 w 1361"/>
                  <a:gd name="T29" fmla="*/ 907 h 1361"/>
                  <a:gd name="T30" fmla="*/ 681 w 1361"/>
                  <a:gd name="T31" fmla="*/ 1021 h 1361"/>
                  <a:gd name="T32" fmla="*/ 567 w 1361"/>
                  <a:gd name="T33" fmla="*/ 1021 h 1361"/>
                  <a:gd name="T34" fmla="*/ 567 w 1361"/>
                  <a:gd name="T35" fmla="*/ 794 h 1361"/>
                  <a:gd name="T36" fmla="*/ 454 w 1361"/>
                  <a:gd name="T37" fmla="*/ 794 h 1361"/>
                  <a:gd name="T38" fmla="*/ 454 w 1361"/>
                  <a:gd name="T39" fmla="*/ 567 h 1361"/>
                  <a:gd name="T40" fmla="*/ 681 w 1361"/>
                  <a:gd name="T41" fmla="*/ 567 h 1361"/>
                  <a:gd name="T42" fmla="*/ 681 w 1361"/>
                  <a:gd name="T43" fmla="*/ 340 h 1361"/>
                  <a:gd name="T44" fmla="*/ 340 w 1361"/>
                  <a:gd name="T45" fmla="*/ 340 h 1361"/>
                  <a:gd name="T46" fmla="*/ 340 w 1361"/>
                  <a:gd name="T47" fmla="*/ 454 h 1361"/>
                  <a:gd name="T48" fmla="*/ 454 w 1361"/>
                  <a:gd name="T49" fmla="*/ 454 h 1361"/>
                  <a:gd name="T50" fmla="*/ 454 w 1361"/>
                  <a:gd name="T51" fmla="*/ 681 h 1361"/>
                  <a:gd name="T52" fmla="*/ 340 w 1361"/>
                  <a:gd name="T53" fmla="*/ 681 h 1361"/>
                  <a:gd name="T54" fmla="*/ 340 w 1361"/>
                  <a:gd name="T55" fmla="*/ 567 h 1361"/>
                  <a:gd name="T56" fmla="*/ 0 w 1361"/>
                  <a:gd name="T57" fmla="*/ 567 h 1361"/>
                  <a:gd name="T58" fmla="*/ 0 w 1361"/>
                  <a:gd name="T59" fmla="*/ 454 h 1361"/>
                  <a:gd name="T60" fmla="*/ 114 w 1361"/>
                  <a:gd name="T61" fmla="*/ 454 h 1361"/>
                  <a:gd name="T62" fmla="*/ 114 w 1361"/>
                  <a:gd name="T63" fmla="*/ 340 h 1361"/>
                  <a:gd name="T64" fmla="*/ 227 w 1361"/>
                  <a:gd name="T65" fmla="*/ 340 h 1361"/>
                  <a:gd name="T66" fmla="*/ 227 w 1361"/>
                  <a:gd name="T67" fmla="*/ 114 h 1361"/>
                  <a:gd name="T68" fmla="*/ 340 w 1361"/>
                  <a:gd name="T69" fmla="*/ 114 h 1361"/>
                  <a:gd name="T70" fmla="*/ 340 w 1361"/>
                  <a:gd name="T71" fmla="*/ 0 h 1361"/>
                  <a:gd name="T72" fmla="*/ 454 w 1361"/>
                  <a:gd name="T73" fmla="*/ 0 h 1361"/>
                  <a:gd name="T74" fmla="*/ 454 w 1361"/>
                  <a:gd name="T75" fmla="*/ 114 h 1361"/>
                  <a:gd name="T76" fmla="*/ 681 w 1361"/>
                  <a:gd name="T77" fmla="*/ 114 h 1361"/>
                  <a:gd name="T78" fmla="*/ 681 w 1361"/>
                  <a:gd name="T79" fmla="*/ 227 h 1361"/>
                  <a:gd name="T80" fmla="*/ 794 w 1361"/>
                  <a:gd name="T81" fmla="*/ 227 h 1361"/>
                  <a:gd name="T82" fmla="*/ 794 w 1361"/>
                  <a:gd name="T83" fmla="*/ 340 h 1361"/>
                  <a:gd name="T84" fmla="*/ 1134 w 1361"/>
                  <a:gd name="T85" fmla="*/ 340 h 1361"/>
                  <a:gd name="T86" fmla="*/ 1134 w 1361"/>
                  <a:gd name="T87" fmla="*/ 794 h 1361"/>
                  <a:gd name="T88" fmla="*/ 1361 w 1361"/>
                  <a:gd name="T89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61" h="1361">
                    <a:moveTo>
                      <a:pt x="1361" y="794"/>
                    </a:moveTo>
                    <a:lnTo>
                      <a:pt x="1361" y="907"/>
                    </a:lnTo>
                    <a:lnTo>
                      <a:pt x="1248" y="907"/>
                    </a:lnTo>
                    <a:lnTo>
                      <a:pt x="1248" y="1248"/>
                    </a:lnTo>
                    <a:lnTo>
                      <a:pt x="1021" y="1248"/>
                    </a:lnTo>
                    <a:lnTo>
                      <a:pt x="1021" y="1361"/>
                    </a:lnTo>
                    <a:lnTo>
                      <a:pt x="907" y="1361"/>
                    </a:lnTo>
                    <a:lnTo>
                      <a:pt x="907" y="1248"/>
                    </a:lnTo>
                    <a:lnTo>
                      <a:pt x="794" y="1248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907"/>
                    </a:lnTo>
                    <a:lnTo>
                      <a:pt x="681" y="907"/>
                    </a:lnTo>
                    <a:lnTo>
                      <a:pt x="681" y="1021"/>
                    </a:lnTo>
                    <a:lnTo>
                      <a:pt x="567" y="1021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567"/>
                    </a:lnTo>
                    <a:lnTo>
                      <a:pt x="681" y="567"/>
                    </a:lnTo>
                    <a:lnTo>
                      <a:pt x="681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1134" y="340"/>
                    </a:lnTo>
                    <a:lnTo>
                      <a:pt x="1134" y="794"/>
                    </a:lnTo>
                    <a:lnTo>
                      <a:pt x="136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492" name="Group 180"/>
            <p:cNvGrpSpPr>
              <a:grpSpLocks/>
            </p:cNvGrpSpPr>
            <p:nvPr/>
          </p:nvGrpSpPr>
          <p:grpSpPr bwMode="auto">
            <a:xfrm>
              <a:off x="279400" y="660400"/>
              <a:ext cx="4681538" cy="5940425"/>
              <a:chOff x="176" y="416"/>
              <a:chExt cx="2949" cy="3742"/>
            </a:xfrm>
          </p:grpSpPr>
          <p:sp>
            <p:nvSpPr>
              <p:cNvPr id="13493" name="Freeform 181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4" name="Freeform 182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685800" y="1364655"/>
              <a:ext cx="11956037" cy="6527916"/>
              <a:chOff x="685800" y="1364655"/>
              <a:chExt cx="11956037" cy="6527916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8355635" y="6986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長崎市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8147051" y="34767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佐世保市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294080" y="503599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新上五島町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7413271" y="3292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佐々町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3731533" y="32522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小値賀町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9028342" y="403542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波佐見町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8718989" y="4545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川棚町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398229" y="48229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東彼杵町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8325069" y="63548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時津町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9002714" y="65056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長与町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1331689" y="758479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南島原市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11038786" y="66250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雲仙市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7648791" y="51823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西海市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3599082" y="13646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壱岐市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685800" y="3625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対馬市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1395632" y="75086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五島市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15358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平戸市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604345" y="2395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松浦市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9518634" y="56106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大村市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0153076" y="6225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諫早市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11899326" y="6750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760"/>
          <p:cNvGrpSpPr>
            <a:grpSpLocks/>
          </p:cNvGrpSpPr>
          <p:nvPr/>
        </p:nvGrpSpPr>
        <p:grpSpPr bwMode="auto">
          <a:xfrm>
            <a:off x="323117" y="128112"/>
            <a:ext cx="2292814" cy="2909361"/>
            <a:chOff x="176" y="416"/>
            <a:chExt cx="2949" cy="3742"/>
          </a:xfrm>
        </p:grpSpPr>
        <p:sp>
          <p:nvSpPr>
            <p:cNvPr id="90" name="Freeform 707"/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Freeform 708"/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" name="Group 759"/>
          <p:cNvGrpSpPr>
            <a:grpSpLocks/>
          </p:cNvGrpSpPr>
          <p:nvPr/>
        </p:nvGrpSpPr>
        <p:grpSpPr bwMode="auto">
          <a:xfrm>
            <a:off x="279578" y="194199"/>
            <a:ext cx="6039530" cy="3923206"/>
            <a:chOff x="120" y="501"/>
            <a:chExt cx="7768" cy="5046"/>
          </a:xfrm>
        </p:grpSpPr>
        <p:sp>
          <p:nvSpPr>
            <p:cNvPr id="42" name="Freeform 709"/>
            <p:cNvSpPr>
              <a:spLocks/>
            </p:cNvSpPr>
            <p:nvPr/>
          </p:nvSpPr>
          <p:spPr bwMode="auto">
            <a:xfrm>
              <a:off x="120" y="2427"/>
              <a:ext cx="993" cy="1220"/>
            </a:xfrm>
            <a:custGeom>
              <a:avLst/>
              <a:gdLst>
                <a:gd name="T0" fmla="*/ 142 w 992"/>
                <a:gd name="T1" fmla="*/ 0 h 1219"/>
                <a:gd name="T2" fmla="*/ 85 w 992"/>
                <a:gd name="T3" fmla="*/ 368 h 1219"/>
                <a:gd name="T4" fmla="*/ 142 w 992"/>
                <a:gd name="T5" fmla="*/ 453 h 1219"/>
                <a:gd name="T6" fmla="*/ 56 w 992"/>
                <a:gd name="T7" fmla="*/ 538 h 1219"/>
                <a:gd name="T8" fmla="*/ 56 w 992"/>
                <a:gd name="T9" fmla="*/ 850 h 1219"/>
                <a:gd name="T10" fmla="*/ 0 w 992"/>
                <a:gd name="T11" fmla="*/ 935 h 1219"/>
                <a:gd name="T12" fmla="*/ 0 w 992"/>
                <a:gd name="T13" fmla="*/ 1077 h 1219"/>
                <a:gd name="T14" fmla="*/ 85 w 992"/>
                <a:gd name="T15" fmla="*/ 1049 h 1219"/>
                <a:gd name="T16" fmla="*/ 170 w 992"/>
                <a:gd name="T17" fmla="*/ 1105 h 1219"/>
                <a:gd name="T18" fmla="*/ 227 w 992"/>
                <a:gd name="T19" fmla="*/ 1077 h 1219"/>
                <a:gd name="T20" fmla="*/ 170 w 992"/>
                <a:gd name="T21" fmla="*/ 1219 h 1219"/>
                <a:gd name="T22" fmla="*/ 283 w 992"/>
                <a:gd name="T23" fmla="*/ 1162 h 1219"/>
                <a:gd name="T24" fmla="*/ 283 w 992"/>
                <a:gd name="T25" fmla="*/ 1077 h 1219"/>
                <a:gd name="T26" fmla="*/ 340 w 992"/>
                <a:gd name="T27" fmla="*/ 1134 h 1219"/>
                <a:gd name="T28" fmla="*/ 425 w 992"/>
                <a:gd name="T29" fmla="*/ 1049 h 1219"/>
                <a:gd name="T30" fmla="*/ 538 w 992"/>
                <a:gd name="T31" fmla="*/ 1020 h 1219"/>
                <a:gd name="T32" fmla="*/ 453 w 992"/>
                <a:gd name="T33" fmla="*/ 907 h 1219"/>
                <a:gd name="T34" fmla="*/ 510 w 992"/>
                <a:gd name="T35" fmla="*/ 907 h 1219"/>
                <a:gd name="T36" fmla="*/ 482 w 992"/>
                <a:gd name="T37" fmla="*/ 850 h 1219"/>
                <a:gd name="T38" fmla="*/ 567 w 992"/>
                <a:gd name="T39" fmla="*/ 822 h 1219"/>
                <a:gd name="T40" fmla="*/ 538 w 992"/>
                <a:gd name="T41" fmla="*/ 680 h 1219"/>
                <a:gd name="T42" fmla="*/ 595 w 992"/>
                <a:gd name="T43" fmla="*/ 680 h 1219"/>
                <a:gd name="T44" fmla="*/ 595 w 992"/>
                <a:gd name="T45" fmla="*/ 595 h 1219"/>
                <a:gd name="T46" fmla="*/ 538 w 992"/>
                <a:gd name="T47" fmla="*/ 567 h 1219"/>
                <a:gd name="T48" fmla="*/ 567 w 992"/>
                <a:gd name="T49" fmla="*/ 510 h 1219"/>
                <a:gd name="T50" fmla="*/ 652 w 992"/>
                <a:gd name="T51" fmla="*/ 538 h 1219"/>
                <a:gd name="T52" fmla="*/ 708 w 992"/>
                <a:gd name="T53" fmla="*/ 510 h 1219"/>
                <a:gd name="T54" fmla="*/ 652 w 992"/>
                <a:gd name="T55" fmla="*/ 368 h 1219"/>
                <a:gd name="T56" fmla="*/ 680 w 992"/>
                <a:gd name="T57" fmla="*/ 283 h 1219"/>
                <a:gd name="T58" fmla="*/ 794 w 992"/>
                <a:gd name="T59" fmla="*/ 255 h 1219"/>
                <a:gd name="T60" fmla="*/ 794 w 992"/>
                <a:gd name="T61" fmla="*/ 312 h 1219"/>
                <a:gd name="T62" fmla="*/ 992 w 992"/>
                <a:gd name="T63" fmla="*/ 141 h 1219"/>
                <a:gd name="T64" fmla="*/ 850 w 992"/>
                <a:gd name="T65" fmla="*/ 141 h 1219"/>
                <a:gd name="T66" fmla="*/ 794 w 992"/>
                <a:gd name="T67" fmla="*/ 170 h 1219"/>
                <a:gd name="T68" fmla="*/ 708 w 992"/>
                <a:gd name="T69" fmla="*/ 170 h 1219"/>
                <a:gd name="T70" fmla="*/ 652 w 992"/>
                <a:gd name="T71" fmla="*/ 226 h 1219"/>
                <a:gd name="T72" fmla="*/ 595 w 992"/>
                <a:gd name="T73" fmla="*/ 198 h 1219"/>
                <a:gd name="T74" fmla="*/ 595 w 992"/>
                <a:gd name="T75" fmla="*/ 141 h 1219"/>
                <a:gd name="T76" fmla="*/ 453 w 992"/>
                <a:gd name="T77" fmla="*/ 28 h 1219"/>
                <a:gd name="T78" fmla="*/ 453 w 992"/>
                <a:gd name="T79" fmla="*/ 141 h 1219"/>
                <a:gd name="T80" fmla="*/ 425 w 992"/>
                <a:gd name="T81" fmla="*/ 198 h 1219"/>
                <a:gd name="T82" fmla="*/ 397 w 992"/>
                <a:gd name="T83" fmla="*/ 141 h 1219"/>
                <a:gd name="T84" fmla="*/ 283 w 992"/>
                <a:gd name="T85" fmla="*/ 198 h 1219"/>
                <a:gd name="T86" fmla="*/ 283 w 992"/>
                <a:gd name="T87" fmla="*/ 56 h 1219"/>
                <a:gd name="T88" fmla="*/ 142 w 992"/>
                <a:gd name="T8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2" h="1219">
                  <a:moveTo>
                    <a:pt x="142" y="0"/>
                  </a:moveTo>
                  <a:lnTo>
                    <a:pt x="85" y="368"/>
                  </a:lnTo>
                  <a:lnTo>
                    <a:pt x="142" y="453"/>
                  </a:lnTo>
                  <a:lnTo>
                    <a:pt x="56" y="538"/>
                  </a:lnTo>
                  <a:lnTo>
                    <a:pt x="56" y="850"/>
                  </a:lnTo>
                  <a:lnTo>
                    <a:pt x="0" y="935"/>
                  </a:lnTo>
                  <a:lnTo>
                    <a:pt x="0" y="1077"/>
                  </a:lnTo>
                  <a:lnTo>
                    <a:pt x="85" y="1049"/>
                  </a:lnTo>
                  <a:lnTo>
                    <a:pt x="170" y="1105"/>
                  </a:lnTo>
                  <a:lnTo>
                    <a:pt x="227" y="1077"/>
                  </a:lnTo>
                  <a:lnTo>
                    <a:pt x="170" y="1219"/>
                  </a:lnTo>
                  <a:lnTo>
                    <a:pt x="283" y="1162"/>
                  </a:lnTo>
                  <a:lnTo>
                    <a:pt x="283" y="1077"/>
                  </a:lnTo>
                  <a:lnTo>
                    <a:pt x="340" y="1134"/>
                  </a:lnTo>
                  <a:lnTo>
                    <a:pt x="425" y="1049"/>
                  </a:lnTo>
                  <a:lnTo>
                    <a:pt x="538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482" y="850"/>
                  </a:lnTo>
                  <a:lnTo>
                    <a:pt x="567" y="822"/>
                  </a:lnTo>
                  <a:lnTo>
                    <a:pt x="538" y="680"/>
                  </a:lnTo>
                  <a:lnTo>
                    <a:pt x="595" y="680"/>
                  </a:lnTo>
                  <a:lnTo>
                    <a:pt x="595" y="595"/>
                  </a:lnTo>
                  <a:lnTo>
                    <a:pt x="538" y="567"/>
                  </a:lnTo>
                  <a:lnTo>
                    <a:pt x="567" y="510"/>
                  </a:lnTo>
                  <a:lnTo>
                    <a:pt x="652" y="538"/>
                  </a:lnTo>
                  <a:lnTo>
                    <a:pt x="708" y="510"/>
                  </a:lnTo>
                  <a:lnTo>
                    <a:pt x="652" y="368"/>
                  </a:lnTo>
                  <a:lnTo>
                    <a:pt x="680" y="283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992" y="141"/>
                  </a:lnTo>
                  <a:lnTo>
                    <a:pt x="850" y="141"/>
                  </a:lnTo>
                  <a:lnTo>
                    <a:pt x="794" y="170"/>
                  </a:lnTo>
                  <a:lnTo>
                    <a:pt x="708" y="170"/>
                  </a:lnTo>
                  <a:lnTo>
                    <a:pt x="652" y="226"/>
                  </a:lnTo>
                  <a:lnTo>
                    <a:pt x="595" y="198"/>
                  </a:lnTo>
                  <a:lnTo>
                    <a:pt x="595" y="141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397" y="141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710"/>
            <p:cNvSpPr>
              <a:spLocks/>
            </p:cNvSpPr>
            <p:nvPr/>
          </p:nvSpPr>
          <p:spPr bwMode="auto">
            <a:xfrm>
              <a:off x="2104" y="1181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85 w 114"/>
                <a:gd name="T3" fmla="*/ 114 h 114"/>
                <a:gd name="T4" fmla="*/ 0 w 114"/>
                <a:gd name="T5" fmla="*/ 57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85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711"/>
            <p:cNvSpPr>
              <a:spLocks/>
            </p:cNvSpPr>
            <p:nvPr/>
          </p:nvSpPr>
          <p:spPr bwMode="auto">
            <a:xfrm>
              <a:off x="2218" y="529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28 w 652"/>
                <a:gd name="T3" fmla="*/ 624 h 794"/>
                <a:gd name="T4" fmla="*/ 85 w 652"/>
                <a:gd name="T5" fmla="*/ 567 h 794"/>
                <a:gd name="T6" fmla="*/ 170 w 652"/>
                <a:gd name="T7" fmla="*/ 624 h 794"/>
                <a:gd name="T8" fmla="*/ 113 w 652"/>
                <a:gd name="T9" fmla="*/ 681 h 794"/>
                <a:gd name="T10" fmla="*/ 226 w 652"/>
                <a:gd name="T11" fmla="*/ 709 h 794"/>
                <a:gd name="T12" fmla="*/ 170 w 652"/>
                <a:gd name="T13" fmla="*/ 766 h 794"/>
                <a:gd name="T14" fmla="*/ 283 w 652"/>
                <a:gd name="T15" fmla="*/ 794 h 794"/>
                <a:gd name="T16" fmla="*/ 397 w 652"/>
                <a:gd name="T17" fmla="*/ 652 h 794"/>
                <a:gd name="T18" fmla="*/ 595 w 652"/>
                <a:gd name="T19" fmla="*/ 652 h 794"/>
                <a:gd name="T20" fmla="*/ 595 w 652"/>
                <a:gd name="T21" fmla="*/ 539 h 794"/>
                <a:gd name="T22" fmla="*/ 538 w 652"/>
                <a:gd name="T23" fmla="*/ 454 h 794"/>
                <a:gd name="T24" fmla="*/ 482 w 652"/>
                <a:gd name="T25" fmla="*/ 511 h 794"/>
                <a:gd name="T26" fmla="*/ 453 w 652"/>
                <a:gd name="T27" fmla="*/ 454 h 794"/>
                <a:gd name="T28" fmla="*/ 623 w 652"/>
                <a:gd name="T29" fmla="*/ 425 h 794"/>
                <a:gd name="T30" fmla="*/ 652 w 652"/>
                <a:gd name="T31" fmla="*/ 397 h 794"/>
                <a:gd name="T32" fmla="*/ 453 w 652"/>
                <a:gd name="T33" fmla="*/ 340 h 794"/>
                <a:gd name="T34" fmla="*/ 397 w 652"/>
                <a:gd name="T35" fmla="*/ 284 h 794"/>
                <a:gd name="T36" fmla="*/ 482 w 652"/>
                <a:gd name="T37" fmla="*/ 284 h 794"/>
                <a:gd name="T38" fmla="*/ 538 w 652"/>
                <a:gd name="T39" fmla="*/ 114 h 794"/>
                <a:gd name="T40" fmla="*/ 311 w 652"/>
                <a:gd name="T41" fmla="*/ 57 h 794"/>
                <a:gd name="T42" fmla="*/ 226 w 652"/>
                <a:gd name="T43" fmla="*/ 0 h 794"/>
                <a:gd name="T44" fmla="*/ 198 w 652"/>
                <a:gd name="T45" fmla="*/ 57 h 794"/>
                <a:gd name="T46" fmla="*/ 85 w 652"/>
                <a:gd name="T47" fmla="*/ 142 h 794"/>
                <a:gd name="T48" fmla="*/ 85 w 652"/>
                <a:gd name="T49" fmla="*/ 227 h 794"/>
                <a:gd name="T50" fmla="*/ 141 w 652"/>
                <a:gd name="T51" fmla="*/ 284 h 794"/>
                <a:gd name="T52" fmla="*/ 113 w 652"/>
                <a:gd name="T53" fmla="*/ 340 h 794"/>
                <a:gd name="T54" fmla="*/ 56 w 652"/>
                <a:gd name="T55" fmla="*/ 255 h 794"/>
                <a:gd name="T56" fmla="*/ 0 w 652"/>
                <a:gd name="T57" fmla="*/ 312 h 794"/>
                <a:gd name="T58" fmla="*/ 85 w 652"/>
                <a:gd name="T59" fmla="*/ 369 h 794"/>
                <a:gd name="T60" fmla="*/ 28 w 652"/>
                <a:gd name="T61" fmla="*/ 397 h 794"/>
                <a:gd name="T62" fmla="*/ 85 w 652"/>
                <a:gd name="T63" fmla="*/ 511 h 794"/>
                <a:gd name="T64" fmla="*/ 0 w 652"/>
                <a:gd name="T65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28" y="624"/>
                  </a:lnTo>
                  <a:lnTo>
                    <a:pt x="85" y="567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226" y="709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97" y="652"/>
                  </a:lnTo>
                  <a:lnTo>
                    <a:pt x="595" y="652"/>
                  </a:lnTo>
                  <a:lnTo>
                    <a:pt x="595" y="539"/>
                  </a:lnTo>
                  <a:lnTo>
                    <a:pt x="538" y="454"/>
                  </a:lnTo>
                  <a:lnTo>
                    <a:pt x="482" y="511"/>
                  </a:lnTo>
                  <a:lnTo>
                    <a:pt x="453" y="454"/>
                  </a:lnTo>
                  <a:lnTo>
                    <a:pt x="623" y="425"/>
                  </a:lnTo>
                  <a:lnTo>
                    <a:pt x="652" y="397"/>
                  </a:lnTo>
                  <a:lnTo>
                    <a:pt x="453" y="340"/>
                  </a:lnTo>
                  <a:lnTo>
                    <a:pt x="397" y="284"/>
                  </a:lnTo>
                  <a:lnTo>
                    <a:pt x="482" y="284"/>
                  </a:lnTo>
                  <a:lnTo>
                    <a:pt x="538" y="114"/>
                  </a:lnTo>
                  <a:lnTo>
                    <a:pt x="311" y="57"/>
                  </a:lnTo>
                  <a:lnTo>
                    <a:pt x="226" y="0"/>
                  </a:lnTo>
                  <a:lnTo>
                    <a:pt x="198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13" y="340"/>
                  </a:lnTo>
                  <a:lnTo>
                    <a:pt x="56" y="255"/>
                  </a:lnTo>
                  <a:lnTo>
                    <a:pt x="0" y="312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85" y="51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712"/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713"/>
            <p:cNvSpPr>
              <a:spLocks/>
            </p:cNvSpPr>
            <p:nvPr/>
          </p:nvSpPr>
          <p:spPr bwMode="auto">
            <a:xfrm>
              <a:off x="375" y="501"/>
              <a:ext cx="1134" cy="2041"/>
            </a:xfrm>
            <a:custGeom>
              <a:avLst/>
              <a:gdLst>
                <a:gd name="T0" fmla="*/ 652 w 1134"/>
                <a:gd name="T1" fmla="*/ 2013 h 2041"/>
                <a:gd name="T2" fmla="*/ 709 w 1134"/>
                <a:gd name="T3" fmla="*/ 1928 h 2041"/>
                <a:gd name="T4" fmla="*/ 680 w 1134"/>
                <a:gd name="T5" fmla="*/ 1729 h 2041"/>
                <a:gd name="T6" fmla="*/ 737 w 1134"/>
                <a:gd name="T7" fmla="*/ 1587 h 2041"/>
                <a:gd name="T8" fmla="*/ 539 w 1134"/>
                <a:gd name="T9" fmla="*/ 1616 h 2041"/>
                <a:gd name="T10" fmla="*/ 595 w 1134"/>
                <a:gd name="T11" fmla="*/ 1417 h 2041"/>
                <a:gd name="T12" fmla="*/ 624 w 1134"/>
                <a:gd name="T13" fmla="*/ 1304 h 2041"/>
                <a:gd name="T14" fmla="*/ 1020 w 1134"/>
                <a:gd name="T15" fmla="*/ 794 h 2041"/>
                <a:gd name="T16" fmla="*/ 992 w 1134"/>
                <a:gd name="T17" fmla="*/ 539 h 2041"/>
                <a:gd name="T18" fmla="*/ 992 w 1134"/>
                <a:gd name="T19" fmla="*/ 453 h 2041"/>
                <a:gd name="T20" fmla="*/ 1134 w 1134"/>
                <a:gd name="T21" fmla="*/ 340 h 2041"/>
                <a:gd name="T22" fmla="*/ 1106 w 1134"/>
                <a:gd name="T23" fmla="*/ 255 h 2041"/>
                <a:gd name="T24" fmla="*/ 1049 w 1134"/>
                <a:gd name="T25" fmla="*/ 170 h 2041"/>
                <a:gd name="T26" fmla="*/ 907 w 1134"/>
                <a:gd name="T27" fmla="*/ 0 h 2041"/>
                <a:gd name="T28" fmla="*/ 822 w 1134"/>
                <a:gd name="T29" fmla="*/ 57 h 2041"/>
                <a:gd name="T30" fmla="*/ 680 w 1134"/>
                <a:gd name="T31" fmla="*/ 340 h 2041"/>
                <a:gd name="T32" fmla="*/ 595 w 1134"/>
                <a:gd name="T33" fmla="*/ 368 h 2041"/>
                <a:gd name="T34" fmla="*/ 482 w 1134"/>
                <a:gd name="T35" fmla="*/ 312 h 2041"/>
                <a:gd name="T36" fmla="*/ 425 w 1134"/>
                <a:gd name="T37" fmla="*/ 312 h 2041"/>
                <a:gd name="T38" fmla="*/ 368 w 1134"/>
                <a:gd name="T39" fmla="*/ 539 h 2041"/>
                <a:gd name="T40" fmla="*/ 255 w 1134"/>
                <a:gd name="T41" fmla="*/ 794 h 2041"/>
                <a:gd name="T42" fmla="*/ 340 w 1134"/>
                <a:gd name="T43" fmla="*/ 737 h 2041"/>
                <a:gd name="T44" fmla="*/ 453 w 1134"/>
                <a:gd name="T45" fmla="*/ 822 h 2041"/>
                <a:gd name="T46" fmla="*/ 368 w 1134"/>
                <a:gd name="T47" fmla="*/ 879 h 2041"/>
                <a:gd name="T48" fmla="*/ 255 w 1134"/>
                <a:gd name="T49" fmla="*/ 1162 h 2041"/>
                <a:gd name="T50" fmla="*/ 198 w 1134"/>
                <a:gd name="T51" fmla="*/ 1247 h 2041"/>
                <a:gd name="T52" fmla="*/ 368 w 1134"/>
                <a:gd name="T53" fmla="*/ 1276 h 2041"/>
                <a:gd name="T54" fmla="*/ 227 w 1134"/>
                <a:gd name="T55" fmla="*/ 1332 h 2041"/>
                <a:gd name="T56" fmla="*/ 198 w 1134"/>
                <a:gd name="T57" fmla="*/ 1474 h 2041"/>
                <a:gd name="T58" fmla="*/ 227 w 1134"/>
                <a:gd name="T59" fmla="*/ 1673 h 2041"/>
                <a:gd name="T60" fmla="*/ 57 w 1134"/>
                <a:gd name="T61" fmla="*/ 1701 h 2041"/>
                <a:gd name="T62" fmla="*/ 57 w 1134"/>
                <a:gd name="T63" fmla="*/ 1814 h 2041"/>
                <a:gd name="T64" fmla="*/ 227 w 1134"/>
                <a:gd name="T65" fmla="*/ 1871 h 2041"/>
                <a:gd name="T66" fmla="*/ 255 w 1134"/>
                <a:gd name="T67" fmla="*/ 1729 h 2041"/>
                <a:gd name="T68" fmla="*/ 312 w 1134"/>
                <a:gd name="T69" fmla="*/ 1786 h 2041"/>
                <a:gd name="T70" fmla="*/ 453 w 1134"/>
                <a:gd name="T71" fmla="*/ 1701 h 2041"/>
                <a:gd name="T72" fmla="*/ 482 w 1134"/>
                <a:gd name="T73" fmla="*/ 1984 h 2041"/>
                <a:gd name="T74" fmla="*/ 312 w 1134"/>
                <a:gd name="T75" fmla="*/ 1928 h 2041"/>
                <a:gd name="T76" fmla="*/ 539 w 1134"/>
                <a:gd name="T7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041">
                  <a:moveTo>
                    <a:pt x="539" y="2041"/>
                  </a:moveTo>
                  <a:lnTo>
                    <a:pt x="652" y="2013"/>
                  </a:lnTo>
                  <a:lnTo>
                    <a:pt x="624" y="1899"/>
                  </a:lnTo>
                  <a:lnTo>
                    <a:pt x="709" y="1928"/>
                  </a:lnTo>
                  <a:lnTo>
                    <a:pt x="794" y="1814"/>
                  </a:lnTo>
                  <a:lnTo>
                    <a:pt x="680" y="1729"/>
                  </a:lnTo>
                  <a:lnTo>
                    <a:pt x="652" y="1644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539" y="1616"/>
                  </a:lnTo>
                  <a:lnTo>
                    <a:pt x="652" y="1502"/>
                  </a:lnTo>
                  <a:lnTo>
                    <a:pt x="595" y="1417"/>
                  </a:lnTo>
                  <a:lnTo>
                    <a:pt x="680" y="1474"/>
                  </a:lnTo>
                  <a:lnTo>
                    <a:pt x="624" y="1304"/>
                  </a:lnTo>
                  <a:lnTo>
                    <a:pt x="907" y="992"/>
                  </a:lnTo>
                  <a:lnTo>
                    <a:pt x="1020" y="794"/>
                  </a:lnTo>
                  <a:lnTo>
                    <a:pt x="1049" y="595"/>
                  </a:lnTo>
                  <a:lnTo>
                    <a:pt x="992" y="539"/>
                  </a:lnTo>
                  <a:lnTo>
                    <a:pt x="907" y="510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020" y="312"/>
                  </a:lnTo>
                  <a:lnTo>
                    <a:pt x="1106" y="255"/>
                  </a:lnTo>
                  <a:lnTo>
                    <a:pt x="1134" y="170"/>
                  </a:lnTo>
                  <a:lnTo>
                    <a:pt x="1049" y="170"/>
                  </a:lnTo>
                  <a:lnTo>
                    <a:pt x="1077" y="113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22" y="57"/>
                  </a:lnTo>
                  <a:lnTo>
                    <a:pt x="680" y="255"/>
                  </a:lnTo>
                  <a:lnTo>
                    <a:pt x="680" y="340"/>
                  </a:lnTo>
                  <a:lnTo>
                    <a:pt x="624" y="312"/>
                  </a:lnTo>
                  <a:lnTo>
                    <a:pt x="595" y="368"/>
                  </a:lnTo>
                  <a:lnTo>
                    <a:pt x="539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312"/>
                  </a:lnTo>
                  <a:lnTo>
                    <a:pt x="368" y="340"/>
                  </a:lnTo>
                  <a:lnTo>
                    <a:pt x="368" y="539"/>
                  </a:lnTo>
                  <a:lnTo>
                    <a:pt x="255" y="709"/>
                  </a:lnTo>
                  <a:lnTo>
                    <a:pt x="255" y="794"/>
                  </a:lnTo>
                  <a:lnTo>
                    <a:pt x="312" y="794"/>
                  </a:lnTo>
                  <a:lnTo>
                    <a:pt x="340" y="737"/>
                  </a:lnTo>
                  <a:lnTo>
                    <a:pt x="368" y="822"/>
                  </a:lnTo>
                  <a:lnTo>
                    <a:pt x="453" y="822"/>
                  </a:lnTo>
                  <a:lnTo>
                    <a:pt x="425" y="907"/>
                  </a:lnTo>
                  <a:lnTo>
                    <a:pt x="368" y="879"/>
                  </a:lnTo>
                  <a:lnTo>
                    <a:pt x="283" y="1020"/>
                  </a:lnTo>
                  <a:lnTo>
                    <a:pt x="255" y="1162"/>
                  </a:lnTo>
                  <a:lnTo>
                    <a:pt x="198" y="1162"/>
                  </a:lnTo>
                  <a:lnTo>
                    <a:pt x="198" y="1247"/>
                  </a:lnTo>
                  <a:lnTo>
                    <a:pt x="255" y="1304"/>
                  </a:lnTo>
                  <a:lnTo>
                    <a:pt x="368" y="1276"/>
                  </a:lnTo>
                  <a:lnTo>
                    <a:pt x="283" y="1361"/>
                  </a:lnTo>
                  <a:lnTo>
                    <a:pt x="227" y="1332"/>
                  </a:lnTo>
                  <a:lnTo>
                    <a:pt x="142" y="1389"/>
                  </a:lnTo>
                  <a:lnTo>
                    <a:pt x="198" y="1474"/>
                  </a:lnTo>
                  <a:lnTo>
                    <a:pt x="170" y="1587"/>
                  </a:lnTo>
                  <a:lnTo>
                    <a:pt x="227" y="1673"/>
                  </a:lnTo>
                  <a:lnTo>
                    <a:pt x="85" y="1729"/>
                  </a:lnTo>
                  <a:lnTo>
                    <a:pt x="57" y="1701"/>
                  </a:lnTo>
                  <a:lnTo>
                    <a:pt x="0" y="1729"/>
                  </a:lnTo>
                  <a:lnTo>
                    <a:pt x="57" y="1814"/>
                  </a:lnTo>
                  <a:lnTo>
                    <a:pt x="142" y="1758"/>
                  </a:lnTo>
                  <a:lnTo>
                    <a:pt x="227" y="1871"/>
                  </a:lnTo>
                  <a:lnTo>
                    <a:pt x="283" y="1814"/>
                  </a:lnTo>
                  <a:lnTo>
                    <a:pt x="255" y="1729"/>
                  </a:lnTo>
                  <a:lnTo>
                    <a:pt x="340" y="1644"/>
                  </a:lnTo>
                  <a:lnTo>
                    <a:pt x="312" y="1786"/>
                  </a:lnTo>
                  <a:lnTo>
                    <a:pt x="312" y="1899"/>
                  </a:lnTo>
                  <a:lnTo>
                    <a:pt x="453" y="1701"/>
                  </a:lnTo>
                  <a:lnTo>
                    <a:pt x="482" y="1758"/>
                  </a:lnTo>
                  <a:lnTo>
                    <a:pt x="482" y="1984"/>
                  </a:lnTo>
                  <a:lnTo>
                    <a:pt x="425" y="1928"/>
                  </a:lnTo>
                  <a:lnTo>
                    <a:pt x="312" y="1928"/>
                  </a:lnTo>
                  <a:lnTo>
                    <a:pt x="368" y="1984"/>
                  </a:lnTo>
                  <a:lnTo>
                    <a:pt x="539" y="20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714"/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715"/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716"/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717"/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718"/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719"/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720"/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21"/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22"/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23"/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724"/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25"/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26"/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27"/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728"/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729"/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730"/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31"/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32"/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33"/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734"/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735"/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736"/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737"/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738"/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739"/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740"/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741"/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742"/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743"/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744"/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745"/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746"/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747"/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749"/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750"/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752"/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753"/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754"/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55"/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56"/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57"/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58"/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3" name="Group 760"/>
          <p:cNvGrpSpPr>
            <a:grpSpLocks/>
          </p:cNvGrpSpPr>
          <p:nvPr/>
        </p:nvGrpSpPr>
        <p:grpSpPr bwMode="auto">
          <a:xfrm>
            <a:off x="6508859" y="34245"/>
            <a:ext cx="2292814" cy="2909361"/>
            <a:chOff x="176" y="416"/>
            <a:chExt cx="2949" cy="3742"/>
          </a:xfrm>
        </p:grpSpPr>
        <p:sp>
          <p:nvSpPr>
            <p:cNvPr id="165" name="Freeform 707"/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" name="Freeform 708"/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4" name="Group 759"/>
          <p:cNvGrpSpPr>
            <a:grpSpLocks/>
          </p:cNvGrpSpPr>
          <p:nvPr/>
        </p:nvGrpSpPr>
        <p:grpSpPr bwMode="auto">
          <a:xfrm>
            <a:off x="6465320" y="100332"/>
            <a:ext cx="6039530" cy="3923206"/>
            <a:chOff x="120" y="501"/>
            <a:chExt cx="7768" cy="5046"/>
          </a:xfrm>
        </p:grpSpPr>
        <p:sp>
          <p:nvSpPr>
            <p:cNvPr id="117" name="Freeform 709"/>
            <p:cNvSpPr>
              <a:spLocks/>
            </p:cNvSpPr>
            <p:nvPr/>
          </p:nvSpPr>
          <p:spPr bwMode="auto">
            <a:xfrm>
              <a:off x="120" y="2427"/>
              <a:ext cx="993" cy="1220"/>
            </a:xfrm>
            <a:custGeom>
              <a:avLst/>
              <a:gdLst>
                <a:gd name="T0" fmla="*/ 142 w 992"/>
                <a:gd name="T1" fmla="*/ 0 h 1219"/>
                <a:gd name="T2" fmla="*/ 85 w 992"/>
                <a:gd name="T3" fmla="*/ 368 h 1219"/>
                <a:gd name="T4" fmla="*/ 142 w 992"/>
                <a:gd name="T5" fmla="*/ 453 h 1219"/>
                <a:gd name="T6" fmla="*/ 56 w 992"/>
                <a:gd name="T7" fmla="*/ 538 h 1219"/>
                <a:gd name="T8" fmla="*/ 56 w 992"/>
                <a:gd name="T9" fmla="*/ 850 h 1219"/>
                <a:gd name="T10" fmla="*/ 0 w 992"/>
                <a:gd name="T11" fmla="*/ 935 h 1219"/>
                <a:gd name="T12" fmla="*/ 0 w 992"/>
                <a:gd name="T13" fmla="*/ 1077 h 1219"/>
                <a:gd name="T14" fmla="*/ 85 w 992"/>
                <a:gd name="T15" fmla="*/ 1049 h 1219"/>
                <a:gd name="T16" fmla="*/ 170 w 992"/>
                <a:gd name="T17" fmla="*/ 1105 h 1219"/>
                <a:gd name="T18" fmla="*/ 227 w 992"/>
                <a:gd name="T19" fmla="*/ 1077 h 1219"/>
                <a:gd name="T20" fmla="*/ 170 w 992"/>
                <a:gd name="T21" fmla="*/ 1219 h 1219"/>
                <a:gd name="T22" fmla="*/ 283 w 992"/>
                <a:gd name="T23" fmla="*/ 1162 h 1219"/>
                <a:gd name="T24" fmla="*/ 283 w 992"/>
                <a:gd name="T25" fmla="*/ 1077 h 1219"/>
                <a:gd name="T26" fmla="*/ 340 w 992"/>
                <a:gd name="T27" fmla="*/ 1134 h 1219"/>
                <a:gd name="T28" fmla="*/ 425 w 992"/>
                <a:gd name="T29" fmla="*/ 1049 h 1219"/>
                <a:gd name="T30" fmla="*/ 538 w 992"/>
                <a:gd name="T31" fmla="*/ 1020 h 1219"/>
                <a:gd name="T32" fmla="*/ 453 w 992"/>
                <a:gd name="T33" fmla="*/ 907 h 1219"/>
                <a:gd name="T34" fmla="*/ 510 w 992"/>
                <a:gd name="T35" fmla="*/ 907 h 1219"/>
                <a:gd name="T36" fmla="*/ 482 w 992"/>
                <a:gd name="T37" fmla="*/ 850 h 1219"/>
                <a:gd name="T38" fmla="*/ 567 w 992"/>
                <a:gd name="T39" fmla="*/ 822 h 1219"/>
                <a:gd name="T40" fmla="*/ 538 w 992"/>
                <a:gd name="T41" fmla="*/ 680 h 1219"/>
                <a:gd name="T42" fmla="*/ 595 w 992"/>
                <a:gd name="T43" fmla="*/ 680 h 1219"/>
                <a:gd name="T44" fmla="*/ 595 w 992"/>
                <a:gd name="T45" fmla="*/ 595 h 1219"/>
                <a:gd name="T46" fmla="*/ 538 w 992"/>
                <a:gd name="T47" fmla="*/ 567 h 1219"/>
                <a:gd name="T48" fmla="*/ 567 w 992"/>
                <a:gd name="T49" fmla="*/ 510 h 1219"/>
                <a:gd name="T50" fmla="*/ 652 w 992"/>
                <a:gd name="T51" fmla="*/ 538 h 1219"/>
                <a:gd name="T52" fmla="*/ 708 w 992"/>
                <a:gd name="T53" fmla="*/ 510 h 1219"/>
                <a:gd name="T54" fmla="*/ 652 w 992"/>
                <a:gd name="T55" fmla="*/ 368 h 1219"/>
                <a:gd name="T56" fmla="*/ 680 w 992"/>
                <a:gd name="T57" fmla="*/ 283 h 1219"/>
                <a:gd name="T58" fmla="*/ 794 w 992"/>
                <a:gd name="T59" fmla="*/ 255 h 1219"/>
                <a:gd name="T60" fmla="*/ 794 w 992"/>
                <a:gd name="T61" fmla="*/ 312 h 1219"/>
                <a:gd name="T62" fmla="*/ 992 w 992"/>
                <a:gd name="T63" fmla="*/ 141 h 1219"/>
                <a:gd name="T64" fmla="*/ 850 w 992"/>
                <a:gd name="T65" fmla="*/ 141 h 1219"/>
                <a:gd name="T66" fmla="*/ 794 w 992"/>
                <a:gd name="T67" fmla="*/ 170 h 1219"/>
                <a:gd name="T68" fmla="*/ 708 w 992"/>
                <a:gd name="T69" fmla="*/ 170 h 1219"/>
                <a:gd name="T70" fmla="*/ 652 w 992"/>
                <a:gd name="T71" fmla="*/ 226 h 1219"/>
                <a:gd name="T72" fmla="*/ 595 w 992"/>
                <a:gd name="T73" fmla="*/ 198 h 1219"/>
                <a:gd name="T74" fmla="*/ 595 w 992"/>
                <a:gd name="T75" fmla="*/ 141 h 1219"/>
                <a:gd name="T76" fmla="*/ 453 w 992"/>
                <a:gd name="T77" fmla="*/ 28 h 1219"/>
                <a:gd name="T78" fmla="*/ 453 w 992"/>
                <a:gd name="T79" fmla="*/ 141 h 1219"/>
                <a:gd name="T80" fmla="*/ 425 w 992"/>
                <a:gd name="T81" fmla="*/ 198 h 1219"/>
                <a:gd name="T82" fmla="*/ 397 w 992"/>
                <a:gd name="T83" fmla="*/ 141 h 1219"/>
                <a:gd name="T84" fmla="*/ 283 w 992"/>
                <a:gd name="T85" fmla="*/ 198 h 1219"/>
                <a:gd name="T86" fmla="*/ 283 w 992"/>
                <a:gd name="T87" fmla="*/ 56 h 1219"/>
                <a:gd name="T88" fmla="*/ 142 w 992"/>
                <a:gd name="T8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2" h="1219">
                  <a:moveTo>
                    <a:pt x="142" y="0"/>
                  </a:moveTo>
                  <a:lnTo>
                    <a:pt x="85" y="368"/>
                  </a:lnTo>
                  <a:lnTo>
                    <a:pt x="142" y="453"/>
                  </a:lnTo>
                  <a:lnTo>
                    <a:pt x="56" y="538"/>
                  </a:lnTo>
                  <a:lnTo>
                    <a:pt x="56" y="850"/>
                  </a:lnTo>
                  <a:lnTo>
                    <a:pt x="0" y="935"/>
                  </a:lnTo>
                  <a:lnTo>
                    <a:pt x="0" y="1077"/>
                  </a:lnTo>
                  <a:lnTo>
                    <a:pt x="85" y="1049"/>
                  </a:lnTo>
                  <a:lnTo>
                    <a:pt x="170" y="1105"/>
                  </a:lnTo>
                  <a:lnTo>
                    <a:pt x="227" y="1077"/>
                  </a:lnTo>
                  <a:lnTo>
                    <a:pt x="170" y="1219"/>
                  </a:lnTo>
                  <a:lnTo>
                    <a:pt x="283" y="1162"/>
                  </a:lnTo>
                  <a:lnTo>
                    <a:pt x="283" y="1077"/>
                  </a:lnTo>
                  <a:lnTo>
                    <a:pt x="340" y="1134"/>
                  </a:lnTo>
                  <a:lnTo>
                    <a:pt x="425" y="1049"/>
                  </a:lnTo>
                  <a:lnTo>
                    <a:pt x="538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482" y="850"/>
                  </a:lnTo>
                  <a:lnTo>
                    <a:pt x="567" y="822"/>
                  </a:lnTo>
                  <a:lnTo>
                    <a:pt x="538" y="680"/>
                  </a:lnTo>
                  <a:lnTo>
                    <a:pt x="595" y="680"/>
                  </a:lnTo>
                  <a:lnTo>
                    <a:pt x="595" y="595"/>
                  </a:lnTo>
                  <a:lnTo>
                    <a:pt x="538" y="567"/>
                  </a:lnTo>
                  <a:lnTo>
                    <a:pt x="567" y="510"/>
                  </a:lnTo>
                  <a:lnTo>
                    <a:pt x="652" y="538"/>
                  </a:lnTo>
                  <a:lnTo>
                    <a:pt x="708" y="510"/>
                  </a:lnTo>
                  <a:lnTo>
                    <a:pt x="652" y="368"/>
                  </a:lnTo>
                  <a:lnTo>
                    <a:pt x="680" y="283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992" y="141"/>
                  </a:lnTo>
                  <a:lnTo>
                    <a:pt x="850" y="141"/>
                  </a:lnTo>
                  <a:lnTo>
                    <a:pt x="794" y="170"/>
                  </a:lnTo>
                  <a:lnTo>
                    <a:pt x="708" y="170"/>
                  </a:lnTo>
                  <a:lnTo>
                    <a:pt x="652" y="226"/>
                  </a:lnTo>
                  <a:lnTo>
                    <a:pt x="595" y="198"/>
                  </a:lnTo>
                  <a:lnTo>
                    <a:pt x="595" y="141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397" y="141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10"/>
            <p:cNvSpPr>
              <a:spLocks/>
            </p:cNvSpPr>
            <p:nvPr/>
          </p:nvSpPr>
          <p:spPr bwMode="auto">
            <a:xfrm>
              <a:off x="2104" y="1181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85 w 114"/>
                <a:gd name="T3" fmla="*/ 114 h 114"/>
                <a:gd name="T4" fmla="*/ 0 w 114"/>
                <a:gd name="T5" fmla="*/ 57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85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11"/>
            <p:cNvSpPr>
              <a:spLocks/>
            </p:cNvSpPr>
            <p:nvPr/>
          </p:nvSpPr>
          <p:spPr bwMode="auto">
            <a:xfrm>
              <a:off x="2218" y="529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28 w 652"/>
                <a:gd name="T3" fmla="*/ 624 h 794"/>
                <a:gd name="T4" fmla="*/ 85 w 652"/>
                <a:gd name="T5" fmla="*/ 567 h 794"/>
                <a:gd name="T6" fmla="*/ 170 w 652"/>
                <a:gd name="T7" fmla="*/ 624 h 794"/>
                <a:gd name="T8" fmla="*/ 113 w 652"/>
                <a:gd name="T9" fmla="*/ 681 h 794"/>
                <a:gd name="T10" fmla="*/ 226 w 652"/>
                <a:gd name="T11" fmla="*/ 709 h 794"/>
                <a:gd name="T12" fmla="*/ 170 w 652"/>
                <a:gd name="T13" fmla="*/ 766 h 794"/>
                <a:gd name="T14" fmla="*/ 283 w 652"/>
                <a:gd name="T15" fmla="*/ 794 h 794"/>
                <a:gd name="T16" fmla="*/ 397 w 652"/>
                <a:gd name="T17" fmla="*/ 652 h 794"/>
                <a:gd name="T18" fmla="*/ 595 w 652"/>
                <a:gd name="T19" fmla="*/ 652 h 794"/>
                <a:gd name="T20" fmla="*/ 595 w 652"/>
                <a:gd name="T21" fmla="*/ 539 h 794"/>
                <a:gd name="T22" fmla="*/ 538 w 652"/>
                <a:gd name="T23" fmla="*/ 454 h 794"/>
                <a:gd name="T24" fmla="*/ 482 w 652"/>
                <a:gd name="T25" fmla="*/ 511 h 794"/>
                <a:gd name="T26" fmla="*/ 453 w 652"/>
                <a:gd name="T27" fmla="*/ 454 h 794"/>
                <a:gd name="T28" fmla="*/ 623 w 652"/>
                <a:gd name="T29" fmla="*/ 425 h 794"/>
                <a:gd name="T30" fmla="*/ 652 w 652"/>
                <a:gd name="T31" fmla="*/ 397 h 794"/>
                <a:gd name="T32" fmla="*/ 453 w 652"/>
                <a:gd name="T33" fmla="*/ 340 h 794"/>
                <a:gd name="T34" fmla="*/ 397 w 652"/>
                <a:gd name="T35" fmla="*/ 284 h 794"/>
                <a:gd name="T36" fmla="*/ 482 w 652"/>
                <a:gd name="T37" fmla="*/ 284 h 794"/>
                <a:gd name="T38" fmla="*/ 538 w 652"/>
                <a:gd name="T39" fmla="*/ 114 h 794"/>
                <a:gd name="T40" fmla="*/ 311 w 652"/>
                <a:gd name="T41" fmla="*/ 57 h 794"/>
                <a:gd name="T42" fmla="*/ 226 w 652"/>
                <a:gd name="T43" fmla="*/ 0 h 794"/>
                <a:gd name="T44" fmla="*/ 198 w 652"/>
                <a:gd name="T45" fmla="*/ 57 h 794"/>
                <a:gd name="T46" fmla="*/ 85 w 652"/>
                <a:gd name="T47" fmla="*/ 142 h 794"/>
                <a:gd name="T48" fmla="*/ 85 w 652"/>
                <a:gd name="T49" fmla="*/ 227 h 794"/>
                <a:gd name="T50" fmla="*/ 141 w 652"/>
                <a:gd name="T51" fmla="*/ 284 h 794"/>
                <a:gd name="T52" fmla="*/ 113 w 652"/>
                <a:gd name="T53" fmla="*/ 340 h 794"/>
                <a:gd name="T54" fmla="*/ 56 w 652"/>
                <a:gd name="T55" fmla="*/ 255 h 794"/>
                <a:gd name="T56" fmla="*/ 0 w 652"/>
                <a:gd name="T57" fmla="*/ 312 h 794"/>
                <a:gd name="T58" fmla="*/ 85 w 652"/>
                <a:gd name="T59" fmla="*/ 369 h 794"/>
                <a:gd name="T60" fmla="*/ 28 w 652"/>
                <a:gd name="T61" fmla="*/ 397 h 794"/>
                <a:gd name="T62" fmla="*/ 85 w 652"/>
                <a:gd name="T63" fmla="*/ 511 h 794"/>
                <a:gd name="T64" fmla="*/ 0 w 652"/>
                <a:gd name="T65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28" y="624"/>
                  </a:lnTo>
                  <a:lnTo>
                    <a:pt x="85" y="567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226" y="709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97" y="652"/>
                  </a:lnTo>
                  <a:lnTo>
                    <a:pt x="595" y="652"/>
                  </a:lnTo>
                  <a:lnTo>
                    <a:pt x="595" y="539"/>
                  </a:lnTo>
                  <a:lnTo>
                    <a:pt x="538" y="454"/>
                  </a:lnTo>
                  <a:lnTo>
                    <a:pt x="482" y="511"/>
                  </a:lnTo>
                  <a:lnTo>
                    <a:pt x="453" y="454"/>
                  </a:lnTo>
                  <a:lnTo>
                    <a:pt x="623" y="425"/>
                  </a:lnTo>
                  <a:lnTo>
                    <a:pt x="652" y="397"/>
                  </a:lnTo>
                  <a:lnTo>
                    <a:pt x="453" y="340"/>
                  </a:lnTo>
                  <a:lnTo>
                    <a:pt x="397" y="284"/>
                  </a:lnTo>
                  <a:lnTo>
                    <a:pt x="482" y="284"/>
                  </a:lnTo>
                  <a:lnTo>
                    <a:pt x="538" y="114"/>
                  </a:lnTo>
                  <a:lnTo>
                    <a:pt x="311" y="57"/>
                  </a:lnTo>
                  <a:lnTo>
                    <a:pt x="226" y="0"/>
                  </a:lnTo>
                  <a:lnTo>
                    <a:pt x="198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13" y="340"/>
                  </a:lnTo>
                  <a:lnTo>
                    <a:pt x="56" y="255"/>
                  </a:lnTo>
                  <a:lnTo>
                    <a:pt x="0" y="312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85" y="511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12"/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13"/>
            <p:cNvSpPr>
              <a:spLocks/>
            </p:cNvSpPr>
            <p:nvPr/>
          </p:nvSpPr>
          <p:spPr bwMode="auto">
            <a:xfrm>
              <a:off x="375" y="501"/>
              <a:ext cx="1134" cy="2041"/>
            </a:xfrm>
            <a:custGeom>
              <a:avLst/>
              <a:gdLst>
                <a:gd name="T0" fmla="*/ 652 w 1134"/>
                <a:gd name="T1" fmla="*/ 2013 h 2041"/>
                <a:gd name="T2" fmla="*/ 709 w 1134"/>
                <a:gd name="T3" fmla="*/ 1928 h 2041"/>
                <a:gd name="T4" fmla="*/ 680 w 1134"/>
                <a:gd name="T5" fmla="*/ 1729 h 2041"/>
                <a:gd name="T6" fmla="*/ 737 w 1134"/>
                <a:gd name="T7" fmla="*/ 1587 h 2041"/>
                <a:gd name="T8" fmla="*/ 539 w 1134"/>
                <a:gd name="T9" fmla="*/ 1616 h 2041"/>
                <a:gd name="T10" fmla="*/ 595 w 1134"/>
                <a:gd name="T11" fmla="*/ 1417 h 2041"/>
                <a:gd name="T12" fmla="*/ 624 w 1134"/>
                <a:gd name="T13" fmla="*/ 1304 h 2041"/>
                <a:gd name="T14" fmla="*/ 1020 w 1134"/>
                <a:gd name="T15" fmla="*/ 794 h 2041"/>
                <a:gd name="T16" fmla="*/ 992 w 1134"/>
                <a:gd name="T17" fmla="*/ 539 h 2041"/>
                <a:gd name="T18" fmla="*/ 992 w 1134"/>
                <a:gd name="T19" fmla="*/ 453 h 2041"/>
                <a:gd name="T20" fmla="*/ 1134 w 1134"/>
                <a:gd name="T21" fmla="*/ 340 h 2041"/>
                <a:gd name="T22" fmla="*/ 1106 w 1134"/>
                <a:gd name="T23" fmla="*/ 255 h 2041"/>
                <a:gd name="T24" fmla="*/ 1049 w 1134"/>
                <a:gd name="T25" fmla="*/ 170 h 2041"/>
                <a:gd name="T26" fmla="*/ 907 w 1134"/>
                <a:gd name="T27" fmla="*/ 0 h 2041"/>
                <a:gd name="T28" fmla="*/ 822 w 1134"/>
                <a:gd name="T29" fmla="*/ 57 h 2041"/>
                <a:gd name="T30" fmla="*/ 680 w 1134"/>
                <a:gd name="T31" fmla="*/ 340 h 2041"/>
                <a:gd name="T32" fmla="*/ 595 w 1134"/>
                <a:gd name="T33" fmla="*/ 368 h 2041"/>
                <a:gd name="T34" fmla="*/ 482 w 1134"/>
                <a:gd name="T35" fmla="*/ 312 h 2041"/>
                <a:gd name="T36" fmla="*/ 425 w 1134"/>
                <a:gd name="T37" fmla="*/ 312 h 2041"/>
                <a:gd name="T38" fmla="*/ 368 w 1134"/>
                <a:gd name="T39" fmla="*/ 539 h 2041"/>
                <a:gd name="T40" fmla="*/ 255 w 1134"/>
                <a:gd name="T41" fmla="*/ 794 h 2041"/>
                <a:gd name="T42" fmla="*/ 340 w 1134"/>
                <a:gd name="T43" fmla="*/ 737 h 2041"/>
                <a:gd name="T44" fmla="*/ 453 w 1134"/>
                <a:gd name="T45" fmla="*/ 822 h 2041"/>
                <a:gd name="T46" fmla="*/ 368 w 1134"/>
                <a:gd name="T47" fmla="*/ 879 h 2041"/>
                <a:gd name="T48" fmla="*/ 255 w 1134"/>
                <a:gd name="T49" fmla="*/ 1162 h 2041"/>
                <a:gd name="T50" fmla="*/ 198 w 1134"/>
                <a:gd name="T51" fmla="*/ 1247 h 2041"/>
                <a:gd name="T52" fmla="*/ 368 w 1134"/>
                <a:gd name="T53" fmla="*/ 1276 h 2041"/>
                <a:gd name="T54" fmla="*/ 227 w 1134"/>
                <a:gd name="T55" fmla="*/ 1332 h 2041"/>
                <a:gd name="T56" fmla="*/ 198 w 1134"/>
                <a:gd name="T57" fmla="*/ 1474 h 2041"/>
                <a:gd name="T58" fmla="*/ 227 w 1134"/>
                <a:gd name="T59" fmla="*/ 1673 h 2041"/>
                <a:gd name="T60" fmla="*/ 57 w 1134"/>
                <a:gd name="T61" fmla="*/ 1701 h 2041"/>
                <a:gd name="T62" fmla="*/ 57 w 1134"/>
                <a:gd name="T63" fmla="*/ 1814 h 2041"/>
                <a:gd name="T64" fmla="*/ 227 w 1134"/>
                <a:gd name="T65" fmla="*/ 1871 h 2041"/>
                <a:gd name="T66" fmla="*/ 255 w 1134"/>
                <a:gd name="T67" fmla="*/ 1729 h 2041"/>
                <a:gd name="T68" fmla="*/ 312 w 1134"/>
                <a:gd name="T69" fmla="*/ 1786 h 2041"/>
                <a:gd name="T70" fmla="*/ 453 w 1134"/>
                <a:gd name="T71" fmla="*/ 1701 h 2041"/>
                <a:gd name="T72" fmla="*/ 482 w 1134"/>
                <a:gd name="T73" fmla="*/ 1984 h 2041"/>
                <a:gd name="T74" fmla="*/ 312 w 1134"/>
                <a:gd name="T75" fmla="*/ 1928 h 2041"/>
                <a:gd name="T76" fmla="*/ 539 w 1134"/>
                <a:gd name="T7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041">
                  <a:moveTo>
                    <a:pt x="539" y="2041"/>
                  </a:moveTo>
                  <a:lnTo>
                    <a:pt x="652" y="2013"/>
                  </a:lnTo>
                  <a:lnTo>
                    <a:pt x="624" y="1899"/>
                  </a:lnTo>
                  <a:lnTo>
                    <a:pt x="709" y="1928"/>
                  </a:lnTo>
                  <a:lnTo>
                    <a:pt x="794" y="1814"/>
                  </a:lnTo>
                  <a:lnTo>
                    <a:pt x="680" y="1729"/>
                  </a:lnTo>
                  <a:lnTo>
                    <a:pt x="652" y="1644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539" y="1616"/>
                  </a:lnTo>
                  <a:lnTo>
                    <a:pt x="652" y="1502"/>
                  </a:lnTo>
                  <a:lnTo>
                    <a:pt x="595" y="1417"/>
                  </a:lnTo>
                  <a:lnTo>
                    <a:pt x="680" y="1474"/>
                  </a:lnTo>
                  <a:lnTo>
                    <a:pt x="624" y="1304"/>
                  </a:lnTo>
                  <a:lnTo>
                    <a:pt x="907" y="992"/>
                  </a:lnTo>
                  <a:lnTo>
                    <a:pt x="1020" y="794"/>
                  </a:lnTo>
                  <a:lnTo>
                    <a:pt x="1049" y="595"/>
                  </a:lnTo>
                  <a:lnTo>
                    <a:pt x="992" y="539"/>
                  </a:lnTo>
                  <a:lnTo>
                    <a:pt x="907" y="510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020" y="312"/>
                  </a:lnTo>
                  <a:lnTo>
                    <a:pt x="1106" y="255"/>
                  </a:lnTo>
                  <a:lnTo>
                    <a:pt x="1134" y="170"/>
                  </a:lnTo>
                  <a:lnTo>
                    <a:pt x="1049" y="170"/>
                  </a:lnTo>
                  <a:lnTo>
                    <a:pt x="1077" y="113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22" y="57"/>
                  </a:lnTo>
                  <a:lnTo>
                    <a:pt x="680" y="255"/>
                  </a:lnTo>
                  <a:lnTo>
                    <a:pt x="680" y="340"/>
                  </a:lnTo>
                  <a:lnTo>
                    <a:pt x="624" y="312"/>
                  </a:lnTo>
                  <a:lnTo>
                    <a:pt x="595" y="368"/>
                  </a:lnTo>
                  <a:lnTo>
                    <a:pt x="539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312"/>
                  </a:lnTo>
                  <a:lnTo>
                    <a:pt x="368" y="340"/>
                  </a:lnTo>
                  <a:lnTo>
                    <a:pt x="368" y="539"/>
                  </a:lnTo>
                  <a:lnTo>
                    <a:pt x="255" y="709"/>
                  </a:lnTo>
                  <a:lnTo>
                    <a:pt x="255" y="794"/>
                  </a:lnTo>
                  <a:lnTo>
                    <a:pt x="312" y="794"/>
                  </a:lnTo>
                  <a:lnTo>
                    <a:pt x="340" y="737"/>
                  </a:lnTo>
                  <a:lnTo>
                    <a:pt x="368" y="822"/>
                  </a:lnTo>
                  <a:lnTo>
                    <a:pt x="453" y="822"/>
                  </a:lnTo>
                  <a:lnTo>
                    <a:pt x="425" y="907"/>
                  </a:lnTo>
                  <a:lnTo>
                    <a:pt x="368" y="879"/>
                  </a:lnTo>
                  <a:lnTo>
                    <a:pt x="283" y="1020"/>
                  </a:lnTo>
                  <a:lnTo>
                    <a:pt x="255" y="1162"/>
                  </a:lnTo>
                  <a:lnTo>
                    <a:pt x="198" y="1162"/>
                  </a:lnTo>
                  <a:lnTo>
                    <a:pt x="198" y="1247"/>
                  </a:lnTo>
                  <a:lnTo>
                    <a:pt x="255" y="1304"/>
                  </a:lnTo>
                  <a:lnTo>
                    <a:pt x="368" y="1276"/>
                  </a:lnTo>
                  <a:lnTo>
                    <a:pt x="283" y="1361"/>
                  </a:lnTo>
                  <a:lnTo>
                    <a:pt x="227" y="1332"/>
                  </a:lnTo>
                  <a:lnTo>
                    <a:pt x="142" y="1389"/>
                  </a:lnTo>
                  <a:lnTo>
                    <a:pt x="198" y="1474"/>
                  </a:lnTo>
                  <a:lnTo>
                    <a:pt x="170" y="1587"/>
                  </a:lnTo>
                  <a:lnTo>
                    <a:pt x="227" y="1673"/>
                  </a:lnTo>
                  <a:lnTo>
                    <a:pt x="85" y="1729"/>
                  </a:lnTo>
                  <a:lnTo>
                    <a:pt x="57" y="1701"/>
                  </a:lnTo>
                  <a:lnTo>
                    <a:pt x="0" y="1729"/>
                  </a:lnTo>
                  <a:lnTo>
                    <a:pt x="57" y="1814"/>
                  </a:lnTo>
                  <a:lnTo>
                    <a:pt x="142" y="1758"/>
                  </a:lnTo>
                  <a:lnTo>
                    <a:pt x="227" y="1871"/>
                  </a:lnTo>
                  <a:lnTo>
                    <a:pt x="283" y="1814"/>
                  </a:lnTo>
                  <a:lnTo>
                    <a:pt x="255" y="1729"/>
                  </a:lnTo>
                  <a:lnTo>
                    <a:pt x="340" y="1644"/>
                  </a:lnTo>
                  <a:lnTo>
                    <a:pt x="312" y="1786"/>
                  </a:lnTo>
                  <a:lnTo>
                    <a:pt x="312" y="1899"/>
                  </a:lnTo>
                  <a:lnTo>
                    <a:pt x="453" y="1701"/>
                  </a:lnTo>
                  <a:lnTo>
                    <a:pt x="482" y="1758"/>
                  </a:lnTo>
                  <a:lnTo>
                    <a:pt x="482" y="1984"/>
                  </a:lnTo>
                  <a:lnTo>
                    <a:pt x="425" y="1928"/>
                  </a:lnTo>
                  <a:lnTo>
                    <a:pt x="312" y="1928"/>
                  </a:lnTo>
                  <a:lnTo>
                    <a:pt x="368" y="1984"/>
                  </a:lnTo>
                  <a:lnTo>
                    <a:pt x="539" y="20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14"/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15"/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16"/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17"/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18"/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19"/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20"/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21"/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22"/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23"/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24"/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25"/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26"/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27"/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28"/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29"/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30"/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31"/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32"/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33"/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34"/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35"/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36"/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37"/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38"/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39"/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40"/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41"/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42"/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43"/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44"/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45"/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46"/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47"/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49"/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50"/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52"/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53"/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54"/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55"/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56"/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57"/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758"/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8" name="Group 978"/>
          <p:cNvGrpSpPr>
            <a:grpSpLocks/>
          </p:cNvGrpSpPr>
          <p:nvPr/>
        </p:nvGrpSpPr>
        <p:grpSpPr bwMode="auto">
          <a:xfrm>
            <a:off x="219118" y="4907462"/>
            <a:ext cx="6039530" cy="3923985"/>
            <a:chOff x="120" y="529"/>
            <a:chExt cx="7768" cy="5047"/>
          </a:xfrm>
        </p:grpSpPr>
        <p:sp>
          <p:nvSpPr>
            <p:cNvPr id="194" name="Freeform 919"/>
            <p:cNvSpPr>
              <a:spLocks/>
            </p:cNvSpPr>
            <p:nvPr/>
          </p:nvSpPr>
          <p:spPr bwMode="auto">
            <a:xfrm>
              <a:off x="3068" y="3194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7 w 170"/>
                <a:gd name="T9" fmla="*/ 114 h 170"/>
                <a:gd name="T10" fmla="*/ 57 w 170"/>
                <a:gd name="T11" fmla="*/ 170 h 170"/>
                <a:gd name="T12" fmla="*/ 170 w 170"/>
                <a:gd name="T13" fmla="*/ 170 h 170"/>
                <a:gd name="T14" fmla="*/ 170 w 170"/>
                <a:gd name="T15" fmla="*/ 0 h 170"/>
                <a:gd name="T16" fmla="*/ 57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Rectangle 921"/>
            <p:cNvSpPr>
              <a:spLocks noChangeArrowheads="1"/>
            </p:cNvSpPr>
            <p:nvPr/>
          </p:nvSpPr>
          <p:spPr bwMode="auto">
            <a:xfrm>
              <a:off x="3522" y="3194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Rectangle 922"/>
            <p:cNvSpPr>
              <a:spLocks noChangeArrowheads="1"/>
            </p:cNvSpPr>
            <p:nvPr/>
          </p:nvSpPr>
          <p:spPr bwMode="auto">
            <a:xfrm>
              <a:off x="3919" y="3194"/>
              <a:ext cx="56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925"/>
            <p:cNvSpPr>
              <a:spLocks/>
            </p:cNvSpPr>
            <p:nvPr/>
          </p:nvSpPr>
          <p:spPr bwMode="auto">
            <a:xfrm>
              <a:off x="346" y="529"/>
              <a:ext cx="1134" cy="1985"/>
            </a:xfrm>
            <a:custGeom>
              <a:avLst/>
              <a:gdLst>
                <a:gd name="T0" fmla="*/ 397 w 1134"/>
                <a:gd name="T1" fmla="*/ 510 h 1985"/>
                <a:gd name="T2" fmla="*/ 341 w 1134"/>
                <a:gd name="T3" fmla="*/ 624 h 1985"/>
                <a:gd name="T4" fmla="*/ 284 w 1134"/>
                <a:gd name="T5" fmla="*/ 794 h 1985"/>
                <a:gd name="T6" fmla="*/ 341 w 1134"/>
                <a:gd name="T7" fmla="*/ 737 h 1985"/>
                <a:gd name="T8" fmla="*/ 397 w 1134"/>
                <a:gd name="T9" fmla="*/ 794 h 1985"/>
                <a:gd name="T10" fmla="*/ 454 w 1134"/>
                <a:gd name="T11" fmla="*/ 851 h 1985"/>
                <a:gd name="T12" fmla="*/ 397 w 1134"/>
                <a:gd name="T13" fmla="*/ 907 h 1985"/>
                <a:gd name="T14" fmla="*/ 341 w 1134"/>
                <a:gd name="T15" fmla="*/ 1021 h 1985"/>
                <a:gd name="T16" fmla="*/ 284 w 1134"/>
                <a:gd name="T17" fmla="*/ 1134 h 1985"/>
                <a:gd name="T18" fmla="*/ 227 w 1134"/>
                <a:gd name="T19" fmla="*/ 1248 h 1985"/>
                <a:gd name="T20" fmla="*/ 341 w 1134"/>
                <a:gd name="T21" fmla="*/ 1304 h 1985"/>
                <a:gd name="T22" fmla="*/ 227 w 1134"/>
                <a:gd name="T23" fmla="*/ 1644 h 1985"/>
                <a:gd name="T24" fmla="*/ 171 w 1134"/>
                <a:gd name="T25" fmla="*/ 1701 h 1985"/>
                <a:gd name="T26" fmla="*/ 0 w 1134"/>
                <a:gd name="T27" fmla="*/ 1758 h 1985"/>
                <a:gd name="T28" fmla="*/ 227 w 1134"/>
                <a:gd name="T29" fmla="*/ 1815 h 1985"/>
                <a:gd name="T30" fmla="*/ 284 w 1134"/>
                <a:gd name="T31" fmla="*/ 1701 h 1985"/>
                <a:gd name="T32" fmla="*/ 341 w 1134"/>
                <a:gd name="T33" fmla="*/ 1815 h 1985"/>
                <a:gd name="T34" fmla="*/ 454 w 1134"/>
                <a:gd name="T35" fmla="*/ 1701 h 1985"/>
                <a:gd name="T36" fmla="*/ 511 w 1134"/>
                <a:gd name="T37" fmla="*/ 1928 h 1985"/>
                <a:gd name="T38" fmla="*/ 397 w 1134"/>
                <a:gd name="T39" fmla="*/ 1985 h 1985"/>
                <a:gd name="T40" fmla="*/ 624 w 1134"/>
                <a:gd name="T41" fmla="*/ 1871 h 1985"/>
                <a:gd name="T42" fmla="*/ 794 w 1134"/>
                <a:gd name="T43" fmla="*/ 1701 h 1985"/>
                <a:gd name="T44" fmla="*/ 738 w 1134"/>
                <a:gd name="T45" fmla="*/ 1644 h 1985"/>
                <a:gd name="T46" fmla="*/ 681 w 1134"/>
                <a:gd name="T47" fmla="*/ 1588 h 1985"/>
                <a:gd name="T48" fmla="*/ 738 w 1134"/>
                <a:gd name="T49" fmla="*/ 1531 h 1985"/>
                <a:gd name="T50" fmla="*/ 681 w 1134"/>
                <a:gd name="T51" fmla="*/ 1248 h 1985"/>
                <a:gd name="T52" fmla="*/ 738 w 1134"/>
                <a:gd name="T53" fmla="*/ 1191 h 1985"/>
                <a:gd name="T54" fmla="*/ 794 w 1134"/>
                <a:gd name="T55" fmla="*/ 1134 h 1985"/>
                <a:gd name="T56" fmla="*/ 851 w 1134"/>
                <a:gd name="T57" fmla="*/ 1077 h 1985"/>
                <a:gd name="T58" fmla="*/ 908 w 1134"/>
                <a:gd name="T59" fmla="*/ 964 h 1985"/>
                <a:gd name="T60" fmla="*/ 964 w 1134"/>
                <a:gd name="T61" fmla="*/ 907 h 1985"/>
                <a:gd name="T62" fmla="*/ 1021 w 1134"/>
                <a:gd name="T63" fmla="*/ 794 h 1985"/>
                <a:gd name="T64" fmla="*/ 1078 w 1134"/>
                <a:gd name="T65" fmla="*/ 510 h 1985"/>
                <a:gd name="T66" fmla="*/ 1021 w 1134"/>
                <a:gd name="T67" fmla="*/ 454 h 1985"/>
                <a:gd name="T68" fmla="*/ 1078 w 1134"/>
                <a:gd name="T69" fmla="*/ 397 h 1985"/>
                <a:gd name="T70" fmla="*/ 1134 w 1134"/>
                <a:gd name="T71" fmla="*/ 284 h 1985"/>
                <a:gd name="T72" fmla="*/ 1078 w 1134"/>
                <a:gd name="T73" fmla="*/ 227 h 1985"/>
                <a:gd name="T74" fmla="*/ 1134 w 1134"/>
                <a:gd name="T75" fmla="*/ 114 h 1985"/>
                <a:gd name="T76" fmla="*/ 1078 w 1134"/>
                <a:gd name="T77" fmla="*/ 57 h 1985"/>
                <a:gd name="T78" fmla="*/ 1021 w 1134"/>
                <a:gd name="T79" fmla="*/ 0 h 1985"/>
                <a:gd name="T80" fmla="*/ 908 w 1134"/>
                <a:gd name="T81" fmla="*/ 57 h 1985"/>
                <a:gd name="T82" fmla="*/ 794 w 1134"/>
                <a:gd name="T83" fmla="*/ 170 h 1985"/>
                <a:gd name="T84" fmla="*/ 738 w 1134"/>
                <a:gd name="T85" fmla="*/ 284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985">
                  <a:moveTo>
                    <a:pt x="397" y="284"/>
                  </a:moveTo>
                  <a:lnTo>
                    <a:pt x="397" y="510"/>
                  </a:lnTo>
                  <a:lnTo>
                    <a:pt x="341" y="51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284" y="102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227" y="1304"/>
                  </a:lnTo>
                  <a:lnTo>
                    <a:pt x="227" y="1644"/>
                  </a:lnTo>
                  <a:lnTo>
                    <a:pt x="171" y="1644"/>
                  </a:lnTo>
                  <a:lnTo>
                    <a:pt x="171" y="1701"/>
                  </a:lnTo>
                  <a:lnTo>
                    <a:pt x="0" y="1701"/>
                  </a:lnTo>
                  <a:lnTo>
                    <a:pt x="0" y="1758"/>
                  </a:lnTo>
                  <a:lnTo>
                    <a:pt x="227" y="1758"/>
                  </a:lnTo>
                  <a:lnTo>
                    <a:pt x="227" y="1815"/>
                  </a:lnTo>
                  <a:lnTo>
                    <a:pt x="284" y="1815"/>
                  </a:lnTo>
                  <a:lnTo>
                    <a:pt x="28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454" y="181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928"/>
                  </a:lnTo>
                  <a:lnTo>
                    <a:pt x="397" y="1928"/>
                  </a:lnTo>
                  <a:lnTo>
                    <a:pt x="397" y="1985"/>
                  </a:lnTo>
                  <a:lnTo>
                    <a:pt x="624" y="1985"/>
                  </a:lnTo>
                  <a:lnTo>
                    <a:pt x="624" y="1871"/>
                  </a:lnTo>
                  <a:lnTo>
                    <a:pt x="794" y="1871"/>
                  </a:lnTo>
                  <a:lnTo>
                    <a:pt x="794" y="1701"/>
                  </a:lnTo>
                  <a:lnTo>
                    <a:pt x="738" y="1701"/>
                  </a:lnTo>
                  <a:lnTo>
                    <a:pt x="738" y="1644"/>
                  </a:lnTo>
                  <a:lnTo>
                    <a:pt x="681" y="1644"/>
                  </a:lnTo>
                  <a:lnTo>
                    <a:pt x="681" y="1588"/>
                  </a:lnTo>
                  <a:lnTo>
                    <a:pt x="738" y="1588"/>
                  </a:lnTo>
                  <a:lnTo>
                    <a:pt x="738" y="1531"/>
                  </a:lnTo>
                  <a:lnTo>
                    <a:pt x="681" y="1531"/>
                  </a:lnTo>
                  <a:lnTo>
                    <a:pt x="681" y="1248"/>
                  </a:lnTo>
                  <a:lnTo>
                    <a:pt x="738" y="1248"/>
                  </a:lnTo>
                  <a:lnTo>
                    <a:pt x="738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078" y="114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39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926"/>
            <p:cNvSpPr>
              <a:spLocks/>
            </p:cNvSpPr>
            <p:nvPr/>
          </p:nvSpPr>
          <p:spPr bwMode="auto">
            <a:xfrm>
              <a:off x="2444" y="1833"/>
              <a:ext cx="341" cy="284"/>
            </a:xfrm>
            <a:custGeom>
              <a:avLst/>
              <a:gdLst>
                <a:gd name="T0" fmla="*/ 284 w 341"/>
                <a:gd name="T1" fmla="*/ 0 h 284"/>
                <a:gd name="T2" fmla="*/ 170 w 341"/>
                <a:gd name="T3" fmla="*/ 0 h 284"/>
                <a:gd name="T4" fmla="*/ 170 w 341"/>
                <a:gd name="T5" fmla="*/ 57 h 284"/>
                <a:gd name="T6" fmla="*/ 57 w 341"/>
                <a:gd name="T7" fmla="*/ 57 h 284"/>
                <a:gd name="T8" fmla="*/ 57 w 341"/>
                <a:gd name="T9" fmla="*/ 114 h 284"/>
                <a:gd name="T10" fmla="*/ 0 w 341"/>
                <a:gd name="T11" fmla="*/ 114 h 284"/>
                <a:gd name="T12" fmla="*/ 0 w 341"/>
                <a:gd name="T13" fmla="*/ 170 h 284"/>
                <a:gd name="T14" fmla="*/ 57 w 341"/>
                <a:gd name="T15" fmla="*/ 170 h 284"/>
                <a:gd name="T16" fmla="*/ 57 w 341"/>
                <a:gd name="T17" fmla="*/ 227 h 284"/>
                <a:gd name="T18" fmla="*/ 170 w 341"/>
                <a:gd name="T19" fmla="*/ 227 h 284"/>
                <a:gd name="T20" fmla="*/ 170 w 341"/>
                <a:gd name="T21" fmla="*/ 284 h 284"/>
                <a:gd name="T22" fmla="*/ 284 w 341"/>
                <a:gd name="T23" fmla="*/ 284 h 284"/>
                <a:gd name="T24" fmla="*/ 284 w 341"/>
                <a:gd name="T25" fmla="*/ 170 h 284"/>
                <a:gd name="T26" fmla="*/ 341 w 341"/>
                <a:gd name="T27" fmla="*/ 170 h 284"/>
                <a:gd name="T28" fmla="*/ 341 w 341"/>
                <a:gd name="T29" fmla="*/ 57 h 284"/>
                <a:gd name="T30" fmla="*/ 284 w 341"/>
                <a:gd name="T31" fmla="*/ 57 h 284"/>
                <a:gd name="T32" fmla="*/ 284 w 341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28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927"/>
            <p:cNvSpPr>
              <a:spLocks/>
            </p:cNvSpPr>
            <p:nvPr/>
          </p:nvSpPr>
          <p:spPr bwMode="auto">
            <a:xfrm>
              <a:off x="2274" y="2230"/>
              <a:ext cx="284" cy="227"/>
            </a:xfrm>
            <a:custGeom>
              <a:avLst/>
              <a:gdLst>
                <a:gd name="T0" fmla="*/ 57 w 284"/>
                <a:gd name="T1" fmla="*/ 0 h 227"/>
                <a:gd name="T2" fmla="*/ 57 w 284"/>
                <a:gd name="T3" fmla="*/ 57 h 227"/>
                <a:gd name="T4" fmla="*/ 0 w 284"/>
                <a:gd name="T5" fmla="*/ 57 h 227"/>
                <a:gd name="T6" fmla="*/ 0 w 284"/>
                <a:gd name="T7" fmla="*/ 114 h 227"/>
                <a:gd name="T8" fmla="*/ 57 w 284"/>
                <a:gd name="T9" fmla="*/ 114 h 227"/>
                <a:gd name="T10" fmla="*/ 57 w 284"/>
                <a:gd name="T11" fmla="*/ 227 h 227"/>
                <a:gd name="T12" fmla="*/ 114 w 284"/>
                <a:gd name="T13" fmla="*/ 227 h 227"/>
                <a:gd name="T14" fmla="*/ 114 w 284"/>
                <a:gd name="T15" fmla="*/ 170 h 227"/>
                <a:gd name="T16" fmla="*/ 284 w 284"/>
                <a:gd name="T17" fmla="*/ 170 h 227"/>
                <a:gd name="T18" fmla="*/ 284 w 284"/>
                <a:gd name="T19" fmla="*/ 114 h 227"/>
                <a:gd name="T20" fmla="*/ 227 w 284"/>
                <a:gd name="T21" fmla="*/ 114 h 227"/>
                <a:gd name="T22" fmla="*/ 227 w 284"/>
                <a:gd name="T23" fmla="*/ 57 h 227"/>
                <a:gd name="T24" fmla="*/ 284 w 284"/>
                <a:gd name="T25" fmla="*/ 57 h 227"/>
                <a:gd name="T26" fmla="*/ 284 w 284"/>
                <a:gd name="T27" fmla="*/ 0 h 227"/>
                <a:gd name="T28" fmla="*/ 57 w 284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928"/>
            <p:cNvSpPr>
              <a:spLocks/>
            </p:cNvSpPr>
            <p:nvPr/>
          </p:nvSpPr>
          <p:spPr bwMode="auto">
            <a:xfrm>
              <a:off x="2161" y="2230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929"/>
            <p:cNvSpPr>
              <a:spLocks/>
            </p:cNvSpPr>
            <p:nvPr/>
          </p:nvSpPr>
          <p:spPr bwMode="auto">
            <a:xfrm>
              <a:off x="2614" y="2287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3 h 227"/>
                <a:gd name="T4" fmla="*/ 57 w 114"/>
                <a:gd name="T5" fmla="*/ 113 h 227"/>
                <a:gd name="T6" fmla="*/ 57 w 114"/>
                <a:gd name="T7" fmla="*/ 227 h 227"/>
                <a:gd name="T8" fmla="*/ 114 w 114"/>
                <a:gd name="T9" fmla="*/ 227 h 227"/>
                <a:gd name="T10" fmla="*/ 114 w 114"/>
                <a:gd name="T11" fmla="*/ 0 h 227"/>
                <a:gd name="T12" fmla="*/ 0 w 114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930"/>
            <p:cNvSpPr>
              <a:spLocks/>
            </p:cNvSpPr>
            <p:nvPr/>
          </p:nvSpPr>
          <p:spPr bwMode="auto">
            <a:xfrm>
              <a:off x="120" y="2457"/>
              <a:ext cx="964" cy="1191"/>
            </a:xfrm>
            <a:custGeom>
              <a:avLst/>
              <a:gdLst>
                <a:gd name="T0" fmla="*/ 283 w 964"/>
                <a:gd name="T1" fmla="*/ 0 h 1191"/>
                <a:gd name="T2" fmla="*/ 113 w 964"/>
                <a:gd name="T3" fmla="*/ 0 h 1191"/>
                <a:gd name="T4" fmla="*/ 113 w 964"/>
                <a:gd name="T5" fmla="*/ 340 h 1191"/>
                <a:gd name="T6" fmla="*/ 56 w 964"/>
                <a:gd name="T7" fmla="*/ 340 h 1191"/>
                <a:gd name="T8" fmla="*/ 56 w 964"/>
                <a:gd name="T9" fmla="*/ 851 h 1191"/>
                <a:gd name="T10" fmla="*/ 0 w 964"/>
                <a:gd name="T11" fmla="*/ 851 h 1191"/>
                <a:gd name="T12" fmla="*/ 0 w 964"/>
                <a:gd name="T13" fmla="*/ 1077 h 1191"/>
                <a:gd name="T14" fmla="*/ 170 w 964"/>
                <a:gd name="T15" fmla="*/ 1077 h 1191"/>
                <a:gd name="T16" fmla="*/ 170 w 964"/>
                <a:gd name="T17" fmla="*/ 1191 h 1191"/>
                <a:gd name="T18" fmla="*/ 283 w 964"/>
                <a:gd name="T19" fmla="*/ 1191 h 1191"/>
                <a:gd name="T20" fmla="*/ 283 w 964"/>
                <a:gd name="T21" fmla="*/ 1134 h 1191"/>
                <a:gd name="T22" fmla="*/ 340 w 964"/>
                <a:gd name="T23" fmla="*/ 1134 h 1191"/>
                <a:gd name="T24" fmla="*/ 340 w 964"/>
                <a:gd name="T25" fmla="*/ 1077 h 1191"/>
                <a:gd name="T26" fmla="*/ 453 w 964"/>
                <a:gd name="T27" fmla="*/ 1077 h 1191"/>
                <a:gd name="T28" fmla="*/ 453 w 964"/>
                <a:gd name="T29" fmla="*/ 1021 h 1191"/>
                <a:gd name="T30" fmla="*/ 510 w 964"/>
                <a:gd name="T31" fmla="*/ 1021 h 1191"/>
                <a:gd name="T32" fmla="*/ 510 w 964"/>
                <a:gd name="T33" fmla="*/ 794 h 1191"/>
                <a:gd name="T34" fmla="*/ 567 w 964"/>
                <a:gd name="T35" fmla="*/ 794 h 1191"/>
                <a:gd name="T36" fmla="*/ 567 w 964"/>
                <a:gd name="T37" fmla="*/ 510 h 1191"/>
                <a:gd name="T38" fmla="*/ 680 w 964"/>
                <a:gd name="T39" fmla="*/ 510 h 1191"/>
                <a:gd name="T40" fmla="*/ 680 w 964"/>
                <a:gd name="T41" fmla="*/ 397 h 1191"/>
                <a:gd name="T42" fmla="*/ 623 w 964"/>
                <a:gd name="T43" fmla="*/ 397 h 1191"/>
                <a:gd name="T44" fmla="*/ 623 w 964"/>
                <a:gd name="T45" fmla="*/ 340 h 1191"/>
                <a:gd name="T46" fmla="*/ 680 w 964"/>
                <a:gd name="T47" fmla="*/ 340 h 1191"/>
                <a:gd name="T48" fmla="*/ 680 w 964"/>
                <a:gd name="T49" fmla="*/ 227 h 1191"/>
                <a:gd name="T50" fmla="*/ 793 w 964"/>
                <a:gd name="T51" fmla="*/ 227 h 1191"/>
                <a:gd name="T52" fmla="*/ 793 w 964"/>
                <a:gd name="T53" fmla="*/ 283 h 1191"/>
                <a:gd name="T54" fmla="*/ 850 w 964"/>
                <a:gd name="T55" fmla="*/ 283 h 1191"/>
                <a:gd name="T56" fmla="*/ 850 w 964"/>
                <a:gd name="T57" fmla="*/ 227 h 1191"/>
                <a:gd name="T58" fmla="*/ 907 w 964"/>
                <a:gd name="T59" fmla="*/ 227 h 1191"/>
                <a:gd name="T60" fmla="*/ 907 w 964"/>
                <a:gd name="T61" fmla="*/ 170 h 1191"/>
                <a:gd name="T62" fmla="*/ 964 w 964"/>
                <a:gd name="T63" fmla="*/ 170 h 1191"/>
                <a:gd name="T64" fmla="*/ 964 w 964"/>
                <a:gd name="T65" fmla="*/ 113 h 1191"/>
                <a:gd name="T66" fmla="*/ 680 w 964"/>
                <a:gd name="T67" fmla="*/ 113 h 1191"/>
                <a:gd name="T68" fmla="*/ 680 w 964"/>
                <a:gd name="T69" fmla="*/ 170 h 1191"/>
                <a:gd name="T70" fmla="*/ 567 w 964"/>
                <a:gd name="T71" fmla="*/ 170 h 1191"/>
                <a:gd name="T72" fmla="*/ 567 w 964"/>
                <a:gd name="T73" fmla="*/ 57 h 1191"/>
                <a:gd name="T74" fmla="*/ 510 w 964"/>
                <a:gd name="T75" fmla="*/ 57 h 1191"/>
                <a:gd name="T76" fmla="*/ 510 w 964"/>
                <a:gd name="T77" fmla="*/ 0 h 1191"/>
                <a:gd name="T78" fmla="*/ 453 w 964"/>
                <a:gd name="T79" fmla="*/ 0 h 1191"/>
                <a:gd name="T80" fmla="*/ 453 w 964"/>
                <a:gd name="T81" fmla="*/ 113 h 1191"/>
                <a:gd name="T82" fmla="*/ 340 w 964"/>
                <a:gd name="T83" fmla="*/ 113 h 1191"/>
                <a:gd name="T84" fmla="*/ 340 w 964"/>
                <a:gd name="T85" fmla="*/ 170 h 1191"/>
                <a:gd name="T86" fmla="*/ 283 w 964"/>
                <a:gd name="T87" fmla="*/ 170 h 1191"/>
                <a:gd name="T88" fmla="*/ 283 w 964"/>
                <a:gd name="T89" fmla="*/ 57 h 1191"/>
                <a:gd name="T90" fmla="*/ 283 w 964"/>
                <a:gd name="T91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191">
                  <a:moveTo>
                    <a:pt x="283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283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931"/>
            <p:cNvSpPr>
              <a:spLocks/>
            </p:cNvSpPr>
            <p:nvPr/>
          </p:nvSpPr>
          <p:spPr bwMode="auto">
            <a:xfrm>
              <a:off x="460" y="461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7 w 113"/>
                <a:gd name="T7" fmla="*/ 113 h 113"/>
                <a:gd name="T8" fmla="*/ 57 w 113"/>
                <a:gd name="T9" fmla="*/ 56 h 113"/>
                <a:gd name="T10" fmla="*/ 113 w 113"/>
                <a:gd name="T11" fmla="*/ 56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Rectangle 932"/>
            <p:cNvSpPr>
              <a:spLocks noChangeArrowheads="1"/>
            </p:cNvSpPr>
            <p:nvPr/>
          </p:nvSpPr>
          <p:spPr bwMode="auto">
            <a:xfrm>
              <a:off x="1651" y="5405"/>
              <a:ext cx="113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933"/>
            <p:cNvSpPr>
              <a:spLocks/>
            </p:cNvSpPr>
            <p:nvPr/>
          </p:nvSpPr>
          <p:spPr bwMode="auto">
            <a:xfrm>
              <a:off x="2047" y="4328"/>
              <a:ext cx="171" cy="227"/>
            </a:xfrm>
            <a:custGeom>
              <a:avLst/>
              <a:gdLst>
                <a:gd name="T0" fmla="*/ 57 w 171"/>
                <a:gd name="T1" fmla="*/ 0 h 227"/>
                <a:gd name="T2" fmla="*/ 57 w 171"/>
                <a:gd name="T3" fmla="*/ 170 h 227"/>
                <a:gd name="T4" fmla="*/ 0 w 171"/>
                <a:gd name="T5" fmla="*/ 170 h 227"/>
                <a:gd name="T6" fmla="*/ 0 w 171"/>
                <a:gd name="T7" fmla="*/ 227 h 227"/>
                <a:gd name="T8" fmla="*/ 114 w 171"/>
                <a:gd name="T9" fmla="*/ 227 h 227"/>
                <a:gd name="T10" fmla="*/ 171 w 171"/>
                <a:gd name="T11" fmla="*/ 227 h 227"/>
                <a:gd name="T12" fmla="*/ 171 w 171"/>
                <a:gd name="T13" fmla="*/ 57 h 227"/>
                <a:gd name="T14" fmla="*/ 114 w 171"/>
                <a:gd name="T15" fmla="*/ 57 h 227"/>
                <a:gd name="T16" fmla="*/ 114 w 171"/>
                <a:gd name="T17" fmla="*/ 0 h 227"/>
                <a:gd name="T18" fmla="*/ 57 w 171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227">
                  <a:moveTo>
                    <a:pt x="57" y="0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71" y="227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934"/>
            <p:cNvSpPr>
              <a:spLocks/>
            </p:cNvSpPr>
            <p:nvPr/>
          </p:nvSpPr>
          <p:spPr bwMode="auto">
            <a:xfrm>
              <a:off x="517" y="4328"/>
              <a:ext cx="1247" cy="1077"/>
            </a:xfrm>
            <a:custGeom>
              <a:avLst/>
              <a:gdLst>
                <a:gd name="T0" fmla="*/ 113 w 1247"/>
                <a:gd name="T1" fmla="*/ 1021 h 1077"/>
                <a:gd name="T2" fmla="*/ 56 w 1247"/>
                <a:gd name="T3" fmla="*/ 964 h 1077"/>
                <a:gd name="T4" fmla="*/ 0 w 1247"/>
                <a:gd name="T5" fmla="*/ 907 h 1077"/>
                <a:gd name="T6" fmla="*/ 56 w 1247"/>
                <a:gd name="T7" fmla="*/ 681 h 1077"/>
                <a:gd name="T8" fmla="*/ 113 w 1247"/>
                <a:gd name="T9" fmla="*/ 624 h 1077"/>
                <a:gd name="T10" fmla="*/ 170 w 1247"/>
                <a:gd name="T11" fmla="*/ 851 h 1077"/>
                <a:gd name="T12" fmla="*/ 226 w 1247"/>
                <a:gd name="T13" fmla="*/ 681 h 1077"/>
                <a:gd name="T14" fmla="*/ 170 w 1247"/>
                <a:gd name="T15" fmla="*/ 567 h 1077"/>
                <a:gd name="T16" fmla="*/ 226 w 1247"/>
                <a:gd name="T17" fmla="*/ 114 h 1077"/>
                <a:gd name="T18" fmla="*/ 340 w 1247"/>
                <a:gd name="T19" fmla="*/ 57 h 1077"/>
                <a:gd name="T20" fmla="*/ 396 w 1247"/>
                <a:gd name="T21" fmla="*/ 114 h 1077"/>
                <a:gd name="T22" fmla="*/ 453 w 1247"/>
                <a:gd name="T23" fmla="*/ 227 h 1077"/>
                <a:gd name="T24" fmla="*/ 623 w 1247"/>
                <a:gd name="T25" fmla="*/ 170 h 1077"/>
                <a:gd name="T26" fmla="*/ 680 w 1247"/>
                <a:gd name="T27" fmla="*/ 114 h 1077"/>
                <a:gd name="T28" fmla="*/ 793 w 1247"/>
                <a:gd name="T29" fmla="*/ 57 h 1077"/>
                <a:gd name="T30" fmla="*/ 850 w 1247"/>
                <a:gd name="T31" fmla="*/ 0 h 1077"/>
                <a:gd name="T32" fmla="*/ 907 w 1247"/>
                <a:gd name="T33" fmla="*/ 114 h 1077"/>
                <a:gd name="T34" fmla="*/ 963 w 1247"/>
                <a:gd name="T35" fmla="*/ 170 h 1077"/>
                <a:gd name="T36" fmla="*/ 1077 w 1247"/>
                <a:gd name="T37" fmla="*/ 227 h 1077"/>
                <a:gd name="T38" fmla="*/ 1020 w 1247"/>
                <a:gd name="T39" fmla="*/ 284 h 1077"/>
                <a:gd name="T40" fmla="*/ 1077 w 1247"/>
                <a:gd name="T41" fmla="*/ 510 h 1077"/>
                <a:gd name="T42" fmla="*/ 1190 w 1247"/>
                <a:gd name="T43" fmla="*/ 567 h 1077"/>
                <a:gd name="T44" fmla="*/ 1247 w 1247"/>
                <a:gd name="T45" fmla="*/ 681 h 1077"/>
                <a:gd name="T46" fmla="*/ 1190 w 1247"/>
                <a:gd name="T47" fmla="*/ 737 h 1077"/>
                <a:gd name="T48" fmla="*/ 850 w 1247"/>
                <a:gd name="T49" fmla="*/ 794 h 1077"/>
                <a:gd name="T50" fmla="*/ 680 w 1247"/>
                <a:gd name="T51" fmla="*/ 737 h 1077"/>
                <a:gd name="T52" fmla="*/ 737 w 1247"/>
                <a:gd name="T53" fmla="*/ 851 h 1077"/>
                <a:gd name="T54" fmla="*/ 793 w 1247"/>
                <a:gd name="T55" fmla="*/ 907 h 1077"/>
                <a:gd name="T56" fmla="*/ 737 w 1247"/>
                <a:gd name="T57" fmla="*/ 1021 h 1077"/>
                <a:gd name="T58" fmla="*/ 623 w 1247"/>
                <a:gd name="T59" fmla="*/ 1077 h 1077"/>
                <a:gd name="T60" fmla="*/ 567 w 1247"/>
                <a:gd name="T61" fmla="*/ 1021 h 1077"/>
                <a:gd name="T62" fmla="*/ 453 w 1247"/>
                <a:gd name="T63" fmla="*/ 907 h 1077"/>
                <a:gd name="T64" fmla="*/ 226 w 1247"/>
                <a:gd name="T65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77">
                  <a:moveTo>
                    <a:pt x="226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623" y="1077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226" y="964"/>
                  </a:lnTo>
                  <a:lnTo>
                    <a:pt x="226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935"/>
            <p:cNvSpPr>
              <a:spLocks/>
            </p:cNvSpPr>
            <p:nvPr/>
          </p:nvSpPr>
          <p:spPr bwMode="auto">
            <a:xfrm>
              <a:off x="1480" y="4045"/>
              <a:ext cx="284" cy="453"/>
            </a:xfrm>
            <a:custGeom>
              <a:avLst/>
              <a:gdLst>
                <a:gd name="T0" fmla="*/ 0 w 284"/>
                <a:gd name="T1" fmla="*/ 56 h 453"/>
                <a:gd name="T2" fmla="*/ 0 w 284"/>
                <a:gd name="T3" fmla="*/ 397 h 453"/>
                <a:gd name="T4" fmla="*/ 114 w 284"/>
                <a:gd name="T5" fmla="*/ 397 h 453"/>
                <a:gd name="T6" fmla="*/ 114 w 284"/>
                <a:gd name="T7" fmla="*/ 453 h 453"/>
                <a:gd name="T8" fmla="*/ 227 w 284"/>
                <a:gd name="T9" fmla="*/ 453 h 453"/>
                <a:gd name="T10" fmla="*/ 227 w 284"/>
                <a:gd name="T11" fmla="*/ 283 h 453"/>
                <a:gd name="T12" fmla="*/ 284 w 284"/>
                <a:gd name="T13" fmla="*/ 283 h 453"/>
                <a:gd name="T14" fmla="*/ 284 w 284"/>
                <a:gd name="T15" fmla="*/ 113 h 453"/>
                <a:gd name="T16" fmla="*/ 227 w 284"/>
                <a:gd name="T17" fmla="*/ 113 h 453"/>
                <a:gd name="T18" fmla="*/ 227 w 284"/>
                <a:gd name="T19" fmla="*/ 56 h 453"/>
                <a:gd name="T20" fmla="*/ 171 w 284"/>
                <a:gd name="T21" fmla="*/ 56 h 453"/>
                <a:gd name="T22" fmla="*/ 171 w 284"/>
                <a:gd name="T23" fmla="*/ 0 h 453"/>
                <a:gd name="T24" fmla="*/ 114 w 284"/>
                <a:gd name="T25" fmla="*/ 0 h 453"/>
                <a:gd name="T26" fmla="*/ 114 w 284"/>
                <a:gd name="T27" fmla="*/ 56 h 453"/>
                <a:gd name="T28" fmla="*/ 0 w 284"/>
                <a:gd name="T2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0" y="56"/>
                  </a:move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936"/>
            <p:cNvSpPr>
              <a:spLocks/>
            </p:cNvSpPr>
            <p:nvPr/>
          </p:nvSpPr>
          <p:spPr bwMode="auto">
            <a:xfrm>
              <a:off x="1651" y="3875"/>
              <a:ext cx="340" cy="453"/>
            </a:xfrm>
            <a:custGeom>
              <a:avLst/>
              <a:gdLst>
                <a:gd name="T0" fmla="*/ 0 w 340"/>
                <a:gd name="T1" fmla="*/ 56 h 453"/>
                <a:gd name="T2" fmla="*/ 170 w 340"/>
                <a:gd name="T3" fmla="*/ 56 h 453"/>
                <a:gd name="T4" fmla="*/ 170 w 340"/>
                <a:gd name="T5" fmla="*/ 113 h 453"/>
                <a:gd name="T6" fmla="*/ 283 w 340"/>
                <a:gd name="T7" fmla="*/ 113 h 453"/>
                <a:gd name="T8" fmla="*/ 283 w 340"/>
                <a:gd name="T9" fmla="*/ 0 h 453"/>
                <a:gd name="T10" fmla="*/ 340 w 340"/>
                <a:gd name="T11" fmla="*/ 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170 w 340"/>
                <a:gd name="T23" fmla="*/ 340 h 453"/>
                <a:gd name="T24" fmla="*/ 170 w 340"/>
                <a:gd name="T25" fmla="*/ 226 h 453"/>
                <a:gd name="T26" fmla="*/ 113 w 340"/>
                <a:gd name="T27" fmla="*/ 226 h 453"/>
                <a:gd name="T28" fmla="*/ 113 w 340"/>
                <a:gd name="T29" fmla="*/ 170 h 453"/>
                <a:gd name="T30" fmla="*/ 56 w 340"/>
                <a:gd name="T31" fmla="*/ 170 h 453"/>
                <a:gd name="T32" fmla="*/ 56 w 340"/>
                <a:gd name="T33" fmla="*/ 113 h 453"/>
                <a:gd name="T34" fmla="*/ 0 w 340"/>
                <a:gd name="T35" fmla="*/ 113 h 453"/>
                <a:gd name="T36" fmla="*/ 0 w 340"/>
                <a:gd name="T3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53">
                  <a:moveTo>
                    <a:pt x="0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Rectangle 937"/>
            <p:cNvSpPr>
              <a:spLocks noChangeArrowheads="1"/>
            </p:cNvSpPr>
            <p:nvPr/>
          </p:nvSpPr>
          <p:spPr bwMode="auto">
            <a:xfrm>
              <a:off x="1934" y="4385"/>
              <a:ext cx="5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938"/>
            <p:cNvSpPr>
              <a:spLocks/>
            </p:cNvSpPr>
            <p:nvPr/>
          </p:nvSpPr>
          <p:spPr bwMode="auto">
            <a:xfrm>
              <a:off x="1877" y="3704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939"/>
            <p:cNvSpPr>
              <a:spLocks/>
            </p:cNvSpPr>
            <p:nvPr/>
          </p:nvSpPr>
          <p:spPr bwMode="auto">
            <a:xfrm>
              <a:off x="1991" y="3648"/>
              <a:ext cx="283" cy="453"/>
            </a:xfrm>
            <a:custGeom>
              <a:avLst/>
              <a:gdLst>
                <a:gd name="T0" fmla="*/ 0 w 283"/>
                <a:gd name="T1" fmla="*/ 170 h 453"/>
                <a:gd name="T2" fmla="*/ 113 w 283"/>
                <a:gd name="T3" fmla="*/ 170 h 453"/>
                <a:gd name="T4" fmla="*/ 113 w 283"/>
                <a:gd name="T5" fmla="*/ 0 h 453"/>
                <a:gd name="T6" fmla="*/ 170 w 283"/>
                <a:gd name="T7" fmla="*/ 0 h 453"/>
                <a:gd name="T8" fmla="*/ 170 w 283"/>
                <a:gd name="T9" fmla="*/ 56 h 453"/>
                <a:gd name="T10" fmla="*/ 227 w 283"/>
                <a:gd name="T11" fmla="*/ 56 h 453"/>
                <a:gd name="T12" fmla="*/ 227 w 283"/>
                <a:gd name="T13" fmla="*/ 113 h 453"/>
                <a:gd name="T14" fmla="*/ 283 w 283"/>
                <a:gd name="T15" fmla="*/ 113 h 453"/>
                <a:gd name="T16" fmla="*/ 283 w 283"/>
                <a:gd name="T17" fmla="*/ 453 h 453"/>
                <a:gd name="T18" fmla="*/ 227 w 283"/>
                <a:gd name="T19" fmla="*/ 453 h 453"/>
                <a:gd name="T20" fmla="*/ 227 w 283"/>
                <a:gd name="T21" fmla="*/ 397 h 453"/>
                <a:gd name="T22" fmla="*/ 170 w 283"/>
                <a:gd name="T23" fmla="*/ 397 h 453"/>
                <a:gd name="T24" fmla="*/ 170 w 283"/>
                <a:gd name="T25" fmla="*/ 340 h 453"/>
                <a:gd name="T26" fmla="*/ 56 w 283"/>
                <a:gd name="T27" fmla="*/ 340 h 453"/>
                <a:gd name="T28" fmla="*/ 56 w 283"/>
                <a:gd name="T29" fmla="*/ 227 h 453"/>
                <a:gd name="T30" fmla="*/ 0 w 283"/>
                <a:gd name="T31" fmla="*/ 227 h 453"/>
                <a:gd name="T32" fmla="*/ 0 w 283"/>
                <a:gd name="T33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3">
                  <a:moveTo>
                    <a:pt x="0" y="170"/>
                  </a:move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940"/>
            <p:cNvSpPr>
              <a:spLocks/>
            </p:cNvSpPr>
            <p:nvPr/>
          </p:nvSpPr>
          <p:spPr bwMode="auto">
            <a:xfrm>
              <a:off x="2047" y="2514"/>
              <a:ext cx="964" cy="1701"/>
            </a:xfrm>
            <a:custGeom>
              <a:avLst/>
              <a:gdLst>
                <a:gd name="T0" fmla="*/ 284 w 964"/>
                <a:gd name="T1" fmla="*/ 1361 h 1701"/>
                <a:gd name="T2" fmla="*/ 341 w 964"/>
                <a:gd name="T3" fmla="*/ 1304 h 1701"/>
                <a:gd name="T4" fmla="*/ 284 w 964"/>
                <a:gd name="T5" fmla="*/ 1190 h 1701"/>
                <a:gd name="T6" fmla="*/ 227 w 964"/>
                <a:gd name="T7" fmla="*/ 1134 h 1701"/>
                <a:gd name="T8" fmla="*/ 171 w 964"/>
                <a:gd name="T9" fmla="*/ 1077 h 1701"/>
                <a:gd name="T10" fmla="*/ 114 w 964"/>
                <a:gd name="T11" fmla="*/ 1020 h 1701"/>
                <a:gd name="T12" fmla="*/ 0 w 964"/>
                <a:gd name="T13" fmla="*/ 964 h 1701"/>
                <a:gd name="T14" fmla="*/ 114 w 964"/>
                <a:gd name="T15" fmla="*/ 907 h 1701"/>
                <a:gd name="T16" fmla="*/ 227 w 964"/>
                <a:gd name="T17" fmla="*/ 964 h 1701"/>
                <a:gd name="T18" fmla="*/ 284 w 964"/>
                <a:gd name="T19" fmla="*/ 623 h 1701"/>
                <a:gd name="T20" fmla="*/ 397 w 964"/>
                <a:gd name="T21" fmla="*/ 680 h 1701"/>
                <a:gd name="T22" fmla="*/ 454 w 964"/>
                <a:gd name="T23" fmla="*/ 397 h 1701"/>
                <a:gd name="T24" fmla="*/ 567 w 964"/>
                <a:gd name="T25" fmla="*/ 283 h 1701"/>
                <a:gd name="T26" fmla="*/ 511 w 964"/>
                <a:gd name="T27" fmla="*/ 56 h 1701"/>
                <a:gd name="T28" fmla="*/ 567 w 964"/>
                <a:gd name="T29" fmla="*/ 0 h 1701"/>
                <a:gd name="T30" fmla="*/ 624 w 964"/>
                <a:gd name="T31" fmla="*/ 113 h 1701"/>
                <a:gd name="T32" fmla="*/ 567 w 964"/>
                <a:gd name="T33" fmla="*/ 226 h 1701"/>
                <a:gd name="T34" fmla="*/ 624 w 964"/>
                <a:gd name="T35" fmla="*/ 453 h 1701"/>
                <a:gd name="T36" fmla="*/ 567 w 964"/>
                <a:gd name="T37" fmla="*/ 567 h 1701"/>
                <a:gd name="T38" fmla="*/ 511 w 964"/>
                <a:gd name="T39" fmla="*/ 907 h 1701"/>
                <a:gd name="T40" fmla="*/ 567 w 964"/>
                <a:gd name="T41" fmla="*/ 850 h 1701"/>
                <a:gd name="T42" fmla="*/ 624 w 964"/>
                <a:gd name="T43" fmla="*/ 794 h 1701"/>
                <a:gd name="T44" fmla="*/ 794 w 964"/>
                <a:gd name="T45" fmla="*/ 737 h 1701"/>
                <a:gd name="T46" fmla="*/ 851 w 964"/>
                <a:gd name="T47" fmla="*/ 680 h 1701"/>
                <a:gd name="T48" fmla="*/ 964 w 964"/>
                <a:gd name="T49" fmla="*/ 794 h 1701"/>
                <a:gd name="T50" fmla="*/ 851 w 964"/>
                <a:gd name="T51" fmla="*/ 964 h 1701"/>
                <a:gd name="T52" fmla="*/ 794 w 964"/>
                <a:gd name="T53" fmla="*/ 1020 h 1701"/>
                <a:gd name="T54" fmla="*/ 738 w 964"/>
                <a:gd name="T55" fmla="*/ 1134 h 1701"/>
                <a:gd name="T56" fmla="*/ 624 w 964"/>
                <a:gd name="T57" fmla="*/ 1077 h 1701"/>
                <a:gd name="T58" fmla="*/ 567 w 964"/>
                <a:gd name="T59" fmla="*/ 1190 h 1701"/>
                <a:gd name="T60" fmla="*/ 511 w 964"/>
                <a:gd name="T61" fmla="*/ 1417 h 1701"/>
                <a:gd name="T62" fmla="*/ 567 w 964"/>
                <a:gd name="T63" fmla="*/ 1531 h 1701"/>
                <a:gd name="T64" fmla="*/ 397 w 964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1701">
                  <a:moveTo>
                    <a:pt x="284" y="1701"/>
                  </a:move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284" y="1304"/>
                  </a:lnTo>
                  <a:lnTo>
                    <a:pt x="284" y="1190"/>
                  </a:lnTo>
                  <a:lnTo>
                    <a:pt x="227" y="1190"/>
                  </a:lnTo>
                  <a:lnTo>
                    <a:pt x="227" y="1134"/>
                  </a:lnTo>
                  <a:lnTo>
                    <a:pt x="171" y="1134"/>
                  </a:lnTo>
                  <a:lnTo>
                    <a:pt x="171" y="1077"/>
                  </a:lnTo>
                  <a:lnTo>
                    <a:pt x="114" y="1077"/>
                  </a:lnTo>
                  <a:lnTo>
                    <a:pt x="114" y="1020"/>
                  </a:lnTo>
                  <a:lnTo>
                    <a:pt x="0" y="1020"/>
                  </a:lnTo>
                  <a:lnTo>
                    <a:pt x="0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24" y="226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90"/>
                  </a:lnTo>
                  <a:lnTo>
                    <a:pt x="511" y="1190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397" y="1531"/>
                  </a:lnTo>
                  <a:lnTo>
                    <a:pt x="397" y="1701"/>
                  </a:lnTo>
                  <a:lnTo>
                    <a:pt x="284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941"/>
            <p:cNvSpPr>
              <a:spLocks/>
            </p:cNvSpPr>
            <p:nvPr/>
          </p:nvSpPr>
          <p:spPr bwMode="auto">
            <a:xfrm>
              <a:off x="4259" y="2570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Rectangle 942"/>
            <p:cNvSpPr>
              <a:spLocks noChangeArrowheads="1"/>
            </p:cNvSpPr>
            <p:nvPr/>
          </p:nvSpPr>
          <p:spPr bwMode="auto">
            <a:xfrm>
              <a:off x="4542" y="2344"/>
              <a:ext cx="57" cy="17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943"/>
            <p:cNvSpPr>
              <a:spLocks/>
            </p:cNvSpPr>
            <p:nvPr/>
          </p:nvSpPr>
          <p:spPr bwMode="auto">
            <a:xfrm>
              <a:off x="3805" y="1096"/>
              <a:ext cx="170" cy="454"/>
            </a:xfrm>
            <a:custGeom>
              <a:avLst/>
              <a:gdLst>
                <a:gd name="T0" fmla="*/ 170 w 170"/>
                <a:gd name="T1" fmla="*/ 454 h 454"/>
                <a:gd name="T2" fmla="*/ 0 w 170"/>
                <a:gd name="T3" fmla="*/ 454 h 454"/>
                <a:gd name="T4" fmla="*/ 0 w 170"/>
                <a:gd name="T5" fmla="*/ 340 h 454"/>
                <a:gd name="T6" fmla="*/ 57 w 170"/>
                <a:gd name="T7" fmla="*/ 340 h 454"/>
                <a:gd name="T8" fmla="*/ 57 w 170"/>
                <a:gd name="T9" fmla="*/ 170 h 454"/>
                <a:gd name="T10" fmla="*/ 114 w 170"/>
                <a:gd name="T11" fmla="*/ 170 h 454"/>
                <a:gd name="T12" fmla="*/ 114 w 170"/>
                <a:gd name="T13" fmla="*/ 0 h 454"/>
                <a:gd name="T14" fmla="*/ 170 w 170"/>
                <a:gd name="T15" fmla="*/ 0 h 454"/>
                <a:gd name="T16" fmla="*/ 170 w 170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454">
                  <a:moveTo>
                    <a:pt x="170" y="454"/>
                  </a:move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944"/>
            <p:cNvSpPr>
              <a:spLocks/>
            </p:cNvSpPr>
            <p:nvPr/>
          </p:nvSpPr>
          <p:spPr bwMode="auto">
            <a:xfrm>
              <a:off x="4259" y="1039"/>
              <a:ext cx="170" cy="171"/>
            </a:xfrm>
            <a:custGeom>
              <a:avLst/>
              <a:gdLst>
                <a:gd name="T0" fmla="*/ 113 w 170"/>
                <a:gd name="T1" fmla="*/ 0 h 171"/>
                <a:gd name="T2" fmla="*/ 57 w 170"/>
                <a:gd name="T3" fmla="*/ 0 h 171"/>
                <a:gd name="T4" fmla="*/ 57 w 170"/>
                <a:gd name="T5" fmla="*/ 114 h 171"/>
                <a:gd name="T6" fmla="*/ 0 w 170"/>
                <a:gd name="T7" fmla="*/ 114 h 171"/>
                <a:gd name="T8" fmla="*/ 0 w 170"/>
                <a:gd name="T9" fmla="*/ 171 h 171"/>
                <a:gd name="T10" fmla="*/ 113 w 170"/>
                <a:gd name="T11" fmla="*/ 171 h 171"/>
                <a:gd name="T12" fmla="*/ 113 w 170"/>
                <a:gd name="T13" fmla="*/ 114 h 171"/>
                <a:gd name="T14" fmla="*/ 170 w 170"/>
                <a:gd name="T15" fmla="*/ 114 h 171"/>
                <a:gd name="T16" fmla="*/ 170 w 170"/>
                <a:gd name="T17" fmla="*/ 57 h 171"/>
                <a:gd name="T18" fmla="*/ 113 w 170"/>
                <a:gd name="T19" fmla="*/ 57 h 171"/>
                <a:gd name="T20" fmla="*/ 113 w 170"/>
                <a:gd name="T2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1">
                  <a:moveTo>
                    <a:pt x="113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946"/>
            <p:cNvSpPr>
              <a:spLocks/>
            </p:cNvSpPr>
            <p:nvPr/>
          </p:nvSpPr>
          <p:spPr bwMode="auto">
            <a:xfrm>
              <a:off x="3578" y="1266"/>
              <a:ext cx="908" cy="1248"/>
            </a:xfrm>
            <a:custGeom>
              <a:avLst/>
              <a:gdLst>
                <a:gd name="T0" fmla="*/ 908 w 908"/>
                <a:gd name="T1" fmla="*/ 0 h 1248"/>
                <a:gd name="T2" fmla="*/ 908 w 908"/>
                <a:gd name="T3" fmla="*/ 284 h 1248"/>
                <a:gd name="T4" fmla="*/ 851 w 908"/>
                <a:gd name="T5" fmla="*/ 284 h 1248"/>
                <a:gd name="T6" fmla="*/ 851 w 908"/>
                <a:gd name="T7" fmla="*/ 397 h 1248"/>
                <a:gd name="T8" fmla="*/ 738 w 908"/>
                <a:gd name="T9" fmla="*/ 397 h 1248"/>
                <a:gd name="T10" fmla="*/ 738 w 908"/>
                <a:gd name="T11" fmla="*/ 454 h 1248"/>
                <a:gd name="T12" fmla="*/ 794 w 908"/>
                <a:gd name="T13" fmla="*/ 454 h 1248"/>
                <a:gd name="T14" fmla="*/ 794 w 908"/>
                <a:gd name="T15" fmla="*/ 567 h 1248"/>
                <a:gd name="T16" fmla="*/ 681 w 908"/>
                <a:gd name="T17" fmla="*/ 567 h 1248"/>
                <a:gd name="T18" fmla="*/ 681 w 908"/>
                <a:gd name="T19" fmla="*/ 794 h 1248"/>
                <a:gd name="T20" fmla="*/ 624 w 908"/>
                <a:gd name="T21" fmla="*/ 794 h 1248"/>
                <a:gd name="T22" fmla="*/ 624 w 908"/>
                <a:gd name="T23" fmla="*/ 851 h 1248"/>
                <a:gd name="T24" fmla="*/ 567 w 908"/>
                <a:gd name="T25" fmla="*/ 851 h 1248"/>
                <a:gd name="T26" fmla="*/ 567 w 908"/>
                <a:gd name="T27" fmla="*/ 907 h 1248"/>
                <a:gd name="T28" fmla="*/ 511 w 908"/>
                <a:gd name="T29" fmla="*/ 907 h 1248"/>
                <a:gd name="T30" fmla="*/ 511 w 908"/>
                <a:gd name="T31" fmla="*/ 1021 h 1248"/>
                <a:gd name="T32" fmla="*/ 454 w 908"/>
                <a:gd name="T33" fmla="*/ 1021 h 1248"/>
                <a:gd name="T34" fmla="*/ 454 w 908"/>
                <a:gd name="T35" fmla="*/ 1078 h 1248"/>
                <a:gd name="T36" fmla="*/ 397 w 908"/>
                <a:gd name="T37" fmla="*/ 1078 h 1248"/>
                <a:gd name="T38" fmla="*/ 397 w 908"/>
                <a:gd name="T39" fmla="*/ 1134 h 1248"/>
                <a:gd name="T40" fmla="*/ 341 w 908"/>
                <a:gd name="T41" fmla="*/ 1134 h 1248"/>
                <a:gd name="T42" fmla="*/ 341 w 908"/>
                <a:gd name="T43" fmla="*/ 1191 h 1248"/>
                <a:gd name="T44" fmla="*/ 170 w 908"/>
                <a:gd name="T45" fmla="*/ 1191 h 1248"/>
                <a:gd name="T46" fmla="*/ 170 w 908"/>
                <a:gd name="T47" fmla="*/ 1248 h 1248"/>
                <a:gd name="T48" fmla="*/ 57 w 908"/>
                <a:gd name="T49" fmla="*/ 1248 h 1248"/>
                <a:gd name="T50" fmla="*/ 57 w 908"/>
                <a:gd name="T51" fmla="*/ 1191 h 1248"/>
                <a:gd name="T52" fmla="*/ 0 w 908"/>
                <a:gd name="T53" fmla="*/ 1191 h 1248"/>
                <a:gd name="T54" fmla="*/ 0 w 908"/>
                <a:gd name="T55" fmla="*/ 1021 h 1248"/>
                <a:gd name="T56" fmla="*/ 114 w 908"/>
                <a:gd name="T57" fmla="*/ 1021 h 1248"/>
                <a:gd name="T58" fmla="*/ 114 w 908"/>
                <a:gd name="T59" fmla="*/ 1134 h 1248"/>
                <a:gd name="T60" fmla="*/ 227 w 908"/>
                <a:gd name="T61" fmla="*/ 1134 h 1248"/>
                <a:gd name="T62" fmla="*/ 227 w 908"/>
                <a:gd name="T63" fmla="*/ 1078 h 1248"/>
                <a:gd name="T64" fmla="*/ 170 w 908"/>
                <a:gd name="T65" fmla="*/ 1078 h 1248"/>
                <a:gd name="T66" fmla="*/ 170 w 908"/>
                <a:gd name="T67" fmla="*/ 851 h 1248"/>
                <a:gd name="T68" fmla="*/ 341 w 908"/>
                <a:gd name="T69" fmla="*/ 851 h 1248"/>
                <a:gd name="T70" fmla="*/ 341 w 908"/>
                <a:gd name="T71" fmla="*/ 794 h 1248"/>
                <a:gd name="T72" fmla="*/ 227 w 908"/>
                <a:gd name="T73" fmla="*/ 794 h 1248"/>
                <a:gd name="T74" fmla="*/ 227 w 908"/>
                <a:gd name="T75" fmla="*/ 681 h 1248"/>
                <a:gd name="T76" fmla="*/ 341 w 908"/>
                <a:gd name="T77" fmla="*/ 681 h 1248"/>
                <a:gd name="T78" fmla="*/ 341 w 908"/>
                <a:gd name="T79" fmla="*/ 624 h 1248"/>
                <a:gd name="T80" fmla="*/ 454 w 908"/>
                <a:gd name="T81" fmla="*/ 624 h 1248"/>
                <a:gd name="T82" fmla="*/ 454 w 908"/>
                <a:gd name="T83" fmla="*/ 567 h 1248"/>
                <a:gd name="T84" fmla="*/ 397 w 908"/>
                <a:gd name="T85" fmla="*/ 567 h 1248"/>
                <a:gd name="T86" fmla="*/ 397 w 908"/>
                <a:gd name="T87" fmla="*/ 397 h 1248"/>
                <a:gd name="T88" fmla="*/ 397 w 908"/>
                <a:gd name="T89" fmla="*/ 340 h 1248"/>
                <a:gd name="T90" fmla="*/ 454 w 908"/>
                <a:gd name="T91" fmla="*/ 340 h 1248"/>
                <a:gd name="T92" fmla="*/ 454 w 908"/>
                <a:gd name="T93" fmla="*/ 284 h 1248"/>
                <a:gd name="T94" fmla="*/ 624 w 908"/>
                <a:gd name="T95" fmla="*/ 284 h 1248"/>
                <a:gd name="T96" fmla="*/ 624 w 908"/>
                <a:gd name="T97" fmla="*/ 227 h 1248"/>
                <a:gd name="T98" fmla="*/ 681 w 908"/>
                <a:gd name="T99" fmla="*/ 227 h 1248"/>
                <a:gd name="T100" fmla="*/ 681 w 908"/>
                <a:gd name="T101" fmla="*/ 170 h 1248"/>
                <a:gd name="T102" fmla="*/ 738 w 908"/>
                <a:gd name="T103" fmla="*/ 170 h 1248"/>
                <a:gd name="T104" fmla="*/ 738 w 908"/>
                <a:gd name="T105" fmla="*/ 284 h 1248"/>
                <a:gd name="T106" fmla="*/ 794 w 908"/>
                <a:gd name="T107" fmla="*/ 284 h 1248"/>
                <a:gd name="T108" fmla="*/ 794 w 908"/>
                <a:gd name="T109" fmla="*/ 170 h 1248"/>
                <a:gd name="T110" fmla="*/ 851 w 908"/>
                <a:gd name="T111" fmla="*/ 170 h 1248"/>
                <a:gd name="T112" fmla="*/ 851 w 908"/>
                <a:gd name="T113" fmla="*/ 114 h 1248"/>
                <a:gd name="T114" fmla="*/ 738 w 908"/>
                <a:gd name="T115" fmla="*/ 114 h 1248"/>
                <a:gd name="T116" fmla="*/ 738 w 908"/>
                <a:gd name="T117" fmla="*/ 57 h 1248"/>
                <a:gd name="T118" fmla="*/ 794 w 908"/>
                <a:gd name="T119" fmla="*/ 57 h 1248"/>
                <a:gd name="T120" fmla="*/ 794 w 908"/>
                <a:gd name="T121" fmla="*/ 0 h 1248"/>
                <a:gd name="T122" fmla="*/ 908 w 908"/>
                <a:gd name="T12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8" h="1248">
                  <a:moveTo>
                    <a:pt x="908" y="0"/>
                  </a:moveTo>
                  <a:lnTo>
                    <a:pt x="908" y="284"/>
                  </a:lnTo>
                  <a:lnTo>
                    <a:pt x="851" y="284"/>
                  </a:lnTo>
                  <a:lnTo>
                    <a:pt x="85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1" y="907"/>
                  </a:lnTo>
                  <a:lnTo>
                    <a:pt x="511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170" y="1191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738" y="114"/>
                  </a:lnTo>
                  <a:lnTo>
                    <a:pt x="738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947"/>
            <p:cNvSpPr>
              <a:spLocks/>
            </p:cNvSpPr>
            <p:nvPr/>
          </p:nvSpPr>
          <p:spPr bwMode="auto">
            <a:xfrm>
              <a:off x="4202" y="813"/>
              <a:ext cx="340" cy="170"/>
            </a:xfrm>
            <a:custGeom>
              <a:avLst/>
              <a:gdLst>
                <a:gd name="T0" fmla="*/ 0 w 340"/>
                <a:gd name="T1" fmla="*/ 170 h 170"/>
                <a:gd name="T2" fmla="*/ 0 w 340"/>
                <a:gd name="T3" fmla="*/ 113 h 170"/>
                <a:gd name="T4" fmla="*/ 57 w 340"/>
                <a:gd name="T5" fmla="*/ 113 h 170"/>
                <a:gd name="T6" fmla="*/ 57 w 340"/>
                <a:gd name="T7" fmla="*/ 56 h 170"/>
                <a:gd name="T8" fmla="*/ 114 w 340"/>
                <a:gd name="T9" fmla="*/ 56 h 170"/>
                <a:gd name="T10" fmla="*/ 114 w 340"/>
                <a:gd name="T11" fmla="*/ 0 h 170"/>
                <a:gd name="T12" fmla="*/ 227 w 340"/>
                <a:gd name="T13" fmla="*/ 0 h 170"/>
                <a:gd name="T14" fmla="*/ 227 w 340"/>
                <a:gd name="T15" fmla="*/ 56 h 170"/>
                <a:gd name="T16" fmla="*/ 284 w 340"/>
                <a:gd name="T17" fmla="*/ 56 h 170"/>
                <a:gd name="T18" fmla="*/ 284 w 340"/>
                <a:gd name="T19" fmla="*/ 0 h 170"/>
                <a:gd name="T20" fmla="*/ 340 w 340"/>
                <a:gd name="T21" fmla="*/ 0 h 170"/>
                <a:gd name="T22" fmla="*/ 340 w 340"/>
                <a:gd name="T23" fmla="*/ 170 h 170"/>
                <a:gd name="T24" fmla="*/ 170 w 340"/>
                <a:gd name="T25" fmla="*/ 170 h 170"/>
                <a:gd name="T26" fmla="*/ 170 w 340"/>
                <a:gd name="T27" fmla="*/ 113 h 170"/>
                <a:gd name="T28" fmla="*/ 114 w 340"/>
                <a:gd name="T29" fmla="*/ 113 h 170"/>
                <a:gd name="T30" fmla="*/ 114 w 340"/>
                <a:gd name="T31" fmla="*/ 170 h 170"/>
                <a:gd name="T32" fmla="*/ 0 w 340"/>
                <a:gd name="T3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170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948"/>
            <p:cNvSpPr>
              <a:spLocks/>
            </p:cNvSpPr>
            <p:nvPr/>
          </p:nvSpPr>
          <p:spPr bwMode="auto">
            <a:xfrm>
              <a:off x="2218" y="529"/>
              <a:ext cx="623" cy="851"/>
            </a:xfrm>
            <a:custGeom>
              <a:avLst/>
              <a:gdLst>
                <a:gd name="T0" fmla="*/ 0 w 623"/>
                <a:gd name="T1" fmla="*/ 624 h 851"/>
                <a:gd name="T2" fmla="*/ 0 w 623"/>
                <a:gd name="T3" fmla="*/ 454 h 851"/>
                <a:gd name="T4" fmla="*/ 56 w 623"/>
                <a:gd name="T5" fmla="*/ 454 h 851"/>
                <a:gd name="T6" fmla="*/ 56 w 623"/>
                <a:gd name="T7" fmla="*/ 340 h 851"/>
                <a:gd name="T8" fmla="*/ 0 w 623"/>
                <a:gd name="T9" fmla="*/ 340 h 851"/>
                <a:gd name="T10" fmla="*/ 0 w 623"/>
                <a:gd name="T11" fmla="*/ 284 h 851"/>
                <a:gd name="T12" fmla="*/ 113 w 623"/>
                <a:gd name="T13" fmla="*/ 284 h 851"/>
                <a:gd name="T14" fmla="*/ 113 w 623"/>
                <a:gd name="T15" fmla="*/ 340 h 851"/>
                <a:gd name="T16" fmla="*/ 170 w 623"/>
                <a:gd name="T17" fmla="*/ 340 h 851"/>
                <a:gd name="T18" fmla="*/ 170 w 623"/>
                <a:gd name="T19" fmla="*/ 284 h 851"/>
                <a:gd name="T20" fmla="*/ 113 w 623"/>
                <a:gd name="T21" fmla="*/ 284 h 851"/>
                <a:gd name="T22" fmla="*/ 113 w 623"/>
                <a:gd name="T23" fmla="*/ 114 h 851"/>
                <a:gd name="T24" fmla="*/ 170 w 623"/>
                <a:gd name="T25" fmla="*/ 114 h 851"/>
                <a:gd name="T26" fmla="*/ 170 w 623"/>
                <a:gd name="T27" fmla="*/ 57 h 851"/>
                <a:gd name="T28" fmla="*/ 226 w 623"/>
                <a:gd name="T29" fmla="*/ 57 h 851"/>
                <a:gd name="T30" fmla="*/ 226 w 623"/>
                <a:gd name="T31" fmla="*/ 0 h 851"/>
                <a:gd name="T32" fmla="*/ 283 w 623"/>
                <a:gd name="T33" fmla="*/ 0 h 851"/>
                <a:gd name="T34" fmla="*/ 283 w 623"/>
                <a:gd name="T35" fmla="*/ 57 h 851"/>
                <a:gd name="T36" fmla="*/ 396 w 623"/>
                <a:gd name="T37" fmla="*/ 57 h 851"/>
                <a:gd name="T38" fmla="*/ 396 w 623"/>
                <a:gd name="T39" fmla="*/ 114 h 851"/>
                <a:gd name="T40" fmla="*/ 510 w 623"/>
                <a:gd name="T41" fmla="*/ 114 h 851"/>
                <a:gd name="T42" fmla="*/ 510 w 623"/>
                <a:gd name="T43" fmla="*/ 284 h 851"/>
                <a:gd name="T44" fmla="*/ 453 w 623"/>
                <a:gd name="T45" fmla="*/ 284 h 851"/>
                <a:gd name="T46" fmla="*/ 453 w 623"/>
                <a:gd name="T47" fmla="*/ 340 h 851"/>
                <a:gd name="T48" fmla="*/ 510 w 623"/>
                <a:gd name="T49" fmla="*/ 340 h 851"/>
                <a:gd name="T50" fmla="*/ 510 w 623"/>
                <a:gd name="T51" fmla="*/ 397 h 851"/>
                <a:gd name="T52" fmla="*/ 623 w 623"/>
                <a:gd name="T53" fmla="*/ 397 h 851"/>
                <a:gd name="T54" fmla="*/ 623 w 623"/>
                <a:gd name="T55" fmla="*/ 454 h 851"/>
                <a:gd name="T56" fmla="*/ 510 w 623"/>
                <a:gd name="T57" fmla="*/ 454 h 851"/>
                <a:gd name="T58" fmla="*/ 510 w 623"/>
                <a:gd name="T59" fmla="*/ 510 h 851"/>
                <a:gd name="T60" fmla="*/ 623 w 623"/>
                <a:gd name="T61" fmla="*/ 510 h 851"/>
                <a:gd name="T62" fmla="*/ 623 w 623"/>
                <a:gd name="T63" fmla="*/ 681 h 851"/>
                <a:gd name="T64" fmla="*/ 396 w 623"/>
                <a:gd name="T65" fmla="*/ 681 h 851"/>
                <a:gd name="T66" fmla="*/ 396 w 623"/>
                <a:gd name="T67" fmla="*/ 737 h 851"/>
                <a:gd name="T68" fmla="*/ 340 w 623"/>
                <a:gd name="T69" fmla="*/ 737 h 851"/>
                <a:gd name="T70" fmla="*/ 340 w 623"/>
                <a:gd name="T71" fmla="*/ 851 h 851"/>
                <a:gd name="T72" fmla="*/ 226 w 623"/>
                <a:gd name="T73" fmla="*/ 851 h 851"/>
                <a:gd name="T74" fmla="*/ 226 w 623"/>
                <a:gd name="T75" fmla="*/ 794 h 851"/>
                <a:gd name="T76" fmla="*/ 170 w 623"/>
                <a:gd name="T77" fmla="*/ 794 h 851"/>
                <a:gd name="T78" fmla="*/ 170 w 623"/>
                <a:gd name="T79" fmla="*/ 737 h 851"/>
                <a:gd name="T80" fmla="*/ 113 w 623"/>
                <a:gd name="T81" fmla="*/ 737 h 851"/>
                <a:gd name="T82" fmla="*/ 113 w 623"/>
                <a:gd name="T83" fmla="*/ 624 h 851"/>
                <a:gd name="T84" fmla="*/ 56 w 623"/>
                <a:gd name="T85" fmla="*/ 624 h 851"/>
                <a:gd name="T86" fmla="*/ 0 w 623"/>
                <a:gd name="T87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3" h="851">
                  <a:moveTo>
                    <a:pt x="0" y="624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623" y="510"/>
                  </a:lnTo>
                  <a:lnTo>
                    <a:pt x="623" y="681"/>
                  </a:lnTo>
                  <a:lnTo>
                    <a:pt x="396" y="681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949"/>
            <p:cNvSpPr>
              <a:spLocks/>
            </p:cNvSpPr>
            <p:nvPr/>
          </p:nvSpPr>
          <p:spPr bwMode="auto">
            <a:xfrm>
              <a:off x="2104" y="1153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57 h 113"/>
                <a:gd name="T6" fmla="*/ 57 w 114"/>
                <a:gd name="T7" fmla="*/ 57 h 113"/>
                <a:gd name="T8" fmla="*/ 57 w 114"/>
                <a:gd name="T9" fmla="*/ 113 h 113"/>
                <a:gd name="T10" fmla="*/ 114 w 114"/>
                <a:gd name="T11" fmla="*/ 113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951"/>
            <p:cNvSpPr>
              <a:spLocks/>
            </p:cNvSpPr>
            <p:nvPr/>
          </p:nvSpPr>
          <p:spPr bwMode="auto">
            <a:xfrm>
              <a:off x="5450" y="1266"/>
              <a:ext cx="283" cy="284"/>
            </a:xfrm>
            <a:custGeom>
              <a:avLst/>
              <a:gdLst>
                <a:gd name="T0" fmla="*/ 56 w 283"/>
                <a:gd name="T1" fmla="*/ 284 h 284"/>
                <a:gd name="T2" fmla="*/ 56 w 283"/>
                <a:gd name="T3" fmla="*/ 57 h 284"/>
                <a:gd name="T4" fmla="*/ 0 w 283"/>
                <a:gd name="T5" fmla="*/ 57 h 284"/>
                <a:gd name="T6" fmla="*/ 0 w 283"/>
                <a:gd name="T7" fmla="*/ 0 h 284"/>
                <a:gd name="T8" fmla="*/ 170 w 283"/>
                <a:gd name="T9" fmla="*/ 0 h 284"/>
                <a:gd name="T10" fmla="*/ 170 w 283"/>
                <a:gd name="T11" fmla="*/ 114 h 284"/>
                <a:gd name="T12" fmla="*/ 283 w 283"/>
                <a:gd name="T13" fmla="*/ 114 h 284"/>
                <a:gd name="T14" fmla="*/ 283 w 283"/>
                <a:gd name="T15" fmla="*/ 227 h 284"/>
                <a:gd name="T16" fmla="*/ 170 w 283"/>
                <a:gd name="T17" fmla="*/ 227 h 284"/>
                <a:gd name="T18" fmla="*/ 170 w 283"/>
                <a:gd name="T19" fmla="*/ 284 h 284"/>
                <a:gd name="T20" fmla="*/ 56 w 28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56" y="284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952"/>
            <p:cNvSpPr>
              <a:spLocks/>
            </p:cNvSpPr>
            <p:nvPr/>
          </p:nvSpPr>
          <p:spPr bwMode="auto">
            <a:xfrm>
              <a:off x="5109" y="983"/>
              <a:ext cx="341" cy="340"/>
            </a:xfrm>
            <a:custGeom>
              <a:avLst/>
              <a:gdLst>
                <a:gd name="T0" fmla="*/ 170 w 341"/>
                <a:gd name="T1" fmla="*/ 340 h 340"/>
                <a:gd name="T2" fmla="*/ 57 w 341"/>
                <a:gd name="T3" fmla="*/ 340 h 340"/>
                <a:gd name="T4" fmla="*/ 57 w 341"/>
                <a:gd name="T5" fmla="*/ 283 h 340"/>
                <a:gd name="T6" fmla="*/ 0 w 341"/>
                <a:gd name="T7" fmla="*/ 283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56 h 340"/>
                <a:gd name="T14" fmla="*/ 170 w 341"/>
                <a:gd name="T15" fmla="*/ 56 h 340"/>
                <a:gd name="T16" fmla="*/ 170 w 341"/>
                <a:gd name="T17" fmla="*/ 0 h 340"/>
                <a:gd name="T18" fmla="*/ 227 w 341"/>
                <a:gd name="T19" fmla="*/ 0 h 340"/>
                <a:gd name="T20" fmla="*/ 227 w 341"/>
                <a:gd name="T21" fmla="*/ 113 h 340"/>
                <a:gd name="T22" fmla="*/ 284 w 341"/>
                <a:gd name="T23" fmla="*/ 113 h 340"/>
                <a:gd name="T24" fmla="*/ 284 w 341"/>
                <a:gd name="T25" fmla="*/ 170 h 340"/>
                <a:gd name="T26" fmla="*/ 341 w 341"/>
                <a:gd name="T27" fmla="*/ 170 h 340"/>
                <a:gd name="T28" fmla="*/ 341 w 341"/>
                <a:gd name="T29" fmla="*/ 227 h 340"/>
                <a:gd name="T30" fmla="*/ 227 w 341"/>
                <a:gd name="T31" fmla="*/ 227 h 340"/>
                <a:gd name="T32" fmla="*/ 227 w 341"/>
                <a:gd name="T33" fmla="*/ 283 h 340"/>
                <a:gd name="T34" fmla="*/ 170 w 341"/>
                <a:gd name="T35" fmla="*/ 283 h 340"/>
                <a:gd name="T36" fmla="*/ 170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170" y="340"/>
                  </a:move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Rectangle 953"/>
            <p:cNvSpPr>
              <a:spLocks noChangeArrowheads="1"/>
            </p:cNvSpPr>
            <p:nvPr/>
          </p:nvSpPr>
          <p:spPr bwMode="auto">
            <a:xfrm>
              <a:off x="5109" y="1039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954"/>
            <p:cNvSpPr>
              <a:spLocks/>
            </p:cNvSpPr>
            <p:nvPr/>
          </p:nvSpPr>
          <p:spPr bwMode="auto">
            <a:xfrm>
              <a:off x="4486" y="1323"/>
              <a:ext cx="964" cy="680"/>
            </a:xfrm>
            <a:custGeom>
              <a:avLst/>
              <a:gdLst>
                <a:gd name="T0" fmla="*/ 907 w 964"/>
                <a:gd name="T1" fmla="*/ 680 h 680"/>
                <a:gd name="T2" fmla="*/ 850 w 964"/>
                <a:gd name="T3" fmla="*/ 680 h 680"/>
                <a:gd name="T4" fmla="*/ 850 w 964"/>
                <a:gd name="T5" fmla="*/ 624 h 680"/>
                <a:gd name="T6" fmla="*/ 680 w 964"/>
                <a:gd name="T7" fmla="*/ 624 h 680"/>
                <a:gd name="T8" fmla="*/ 680 w 964"/>
                <a:gd name="T9" fmla="*/ 567 h 680"/>
                <a:gd name="T10" fmla="*/ 623 w 964"/>
                <a:gd name="T11" fmla="*/ 567 h 680"/>
                <a:gd name="T12" fmla="*/ 623 w 964"/>
                <a:gd name="T13" fmla="*/ 454 h 680"/>
                <a:gd name="T14" fmla="*/ 453 w 964"/>
                <a:gd name="T15" fmla="*/ 454 h 680"/>
                <a:gd name="T16" fmla="*/ 453 w 964"/>
                <a:gd name="T17" fmla="*/ 397 h 680"/>
                <a:gd name="T18" fmla="*/ 340 w 964"/>
                <a:gd name="T19" fmla="*/ 397 h 680"/>
                <a:gd name="T20" fmla="*/ 340 w 964"/>
                <a:gd name="T21" fmla="*/ 340 h 680"/>
                <a:gd name="T22" fmla="*/ 226 w 964"/>
                <a:gd name="T23" fmla="*/ 340 h 680"/>
                <a:gd name="T24" fmla="*/ 226 w 964"/>
                <a:gd name="T25" fmla="*/ 397 h 680"/>
                <a:gd name="T26" fmla="*/ 170 w 964"/>
                <a:gd name="T27" fmla="*/ 397 h 680"/>
                <a:gd name="T28" fmla="*/ 170 w 964"/>
                <a:gd name="T29" fmla="*/ 454 h 680"/>
                <a:gd name="T30" fmla="*/ 170 w 964"/>
                <a:gd name="T31" fmla="*/ 510 h 680"/>
                <a:gd name="T32" fmla="*/ 56 w 964"/>
                <a:gd name="T33" fmla="*/ 510 h 680"/>
                <a:gd name="T34" fmla="*/ 56 w 964"/>
                <a:gd name="T35" fmla="*/ 454 h 680"/>
                <a:gd name="T36" fmla="*/ 0 w 964"/>
                <a:gd name="T37" fmla="*/ 454 h 680"/>
                <a:gd name="T38" fmla="*/ 0 w 964"/>
                <a:gd name="T39" fmla="*/ 340 h 680"/>
                <a:gd name="T40" fmla="*/ 56 w 964"/>
                <a:gd name="T41" fmla="*/ 340 h 680"/>
                <a:gd name="T42" fmla="*/ 56 w 964"/>
                <a:gd name="T43" fmla="*/ 113 h 680"/>
                <a:gd name="T44" fmla="*/ 170 w 964"/>
                <a:gd name="T45" fmla="*/ 113 h 680"/>
                <a:gd name="T46" fmla="*/ 170 w 964"/>
                <a:gd name="T47" fmla="*/ 170 h 680"/>
                <a:gd name="T48" fmla="*/ 226 w 964"/>
                <a:gd name="T49" fmla="*/ 170 h 680"/>
                <a:gd name="T50" fmla="*/ 226 w 964"/>
                <a:gd name="T51" fmla="*/ 227 h 680"/>
                <a:gd name="T52" fmla="*/ 283 w 964"/>
                <a:gd name="T53" fmla="*/ 227 h 680"/>
                <a:gd name="T54" fmla="*/ 283 w 964"/>
                <a:gd name="T55" fmla="*/ 170 h 680"/>
                <a:gd name="T56" fmla="*/ 340 w 964"/>
                <a:gd name="T57" fmla="*/ 170 h 680"/>
                <a:gd name="T58" fmla="*/ 340 w 964"/>
                <a:gd name="T59" fmla="*/ 113 h 680"/>
                <a:gd name="T60" fmla="*/ 397 w 964"/>
                <a:gd name="T61" fmla="*/ 113 h 680"/>
                <a:gd name="T62" fmla="*/ 397 w 964"/>
                <a:gd name="T63" fmla="*/ 0 h 680"/>
                <a:gd name="T64" fmla="*/ 453 w 964"/>
                <a:gd name="T65" fmla="*/ 0 h 680"/>
                <a:gd name="T66" fmla="*/ 453 w 964"/>
                <a:gd name="T67" fmla="*/ 57 h 680"/>
                <a:gd name="T68" fmla="*/ 510 w 964"/>
                <a:gd name="T69" fmla="*/ 57 h 680"/>
                <a:gd name="T70" fmla="*/ 510 w 964"/>
                <a:gd name="T71" fmla="*/ 113 h 680"/>
                <a:gd name="T72" fmla="*/ 453 w 964"/>
                <a:gd name="T73" fmla="*/ 113 h 680"/>
                <a:gd name="T74" fmla="*/ 453 w 964"/>
                <a:gd name="T75" fmla="*/ 227 h 680"/>
                <a:gd name="T76" fmla="*/ 567 w 964"/>
                <a:gd name="T77" fmla="*/ 227 h 680"/>
                <a:gd name="T78" fmla="*/ 567 w 964"/>
                <a:gd name="T79" fmla="*/ 283 h 680"/>
                <a:gd name="T80" fmla="*/ 680 w 964"/>
                <a:gd name="T81" fmla="*/ 283 h 680"/>
                <a:gd name="T82" fmla="*/ 680 w 964"/>
                <a:gd name="T83" fmla="*/ 227 h 680"/>
                <a:gd name="T84" fmla="*/ 737 w 964"/>
                <a:gd name="T85" fmla="*/ 227 h 680"/>
                <a:gd name="T86" fmla="*/ 737 w 964"/>
                <a:gd name="T87" fmla="*/ 170 h 680"/>
                <a:gd name="T88" fmla="*/ 793 w 964"/>
                <a:gd name="T89" fmla="*/ 170 h 680"/>
                <a:gd name="T90" fmla="*/ 793 w 964"/>
                <a:gd name="T91" fmla="*/ 227 h 680"/>
                <a:gd name="T92" fmla="*/ 850 w 964"/>
                <a:gd name="T93" fmla="*/ 227 h 680"/>
                <a:gd name="T94" fmla="*/ 850 w 964"/>
                <a:gd name="T95" fmla="*/ 170 h 680"/>
                <a:gd name="T96" fmla="*/ 964 w 964"/>
                <a:gd name="T97" fmla="*/ 170 h 680"/>
                <a:gd name="T98" fmla="*/ 964 w 964"/>
                <a:gd name="T99" fmla="*/ 340 h 680"/>
                <a:gd name="T100" fmla="*/ 907 w 964"/>
                <a:gd name="T101" fmla="*/ 340 h 680"/>
                <a:gd name="T102" fmla="*/ 907 w 964"/>
                <a:gd name="T103" fmla="*/ 397 h 680"/>
                <a:gd name="T104" fmla="*/ 850 w 964"/>
                <a:gd name="T105" fmla="*/ 397 h 680"/>
                <a:gd name="T106" fmla="*/ 850 w 964"/>
                <a:gd name="T107" fmla="*/ 567 h 680"/>
                <a:gd name="T108" fmla="*/ 907 w 964"/>
                <a:gd name="T109" fmla="*/ 567 h 680"/>
                <a:gd name="T110" fmla="*/ 907 w 964"/>
                <a:gd name="T11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80">
                  <a:moveTo>
                    <a:pt x="907" y="680"/>
                  </a:moveTo>
                  <a:lnTo>
                    <a:pt x="850" y="680"/>
                  </a:lnTo>
                  <a:lnTo>
                    <a:pt x="850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3" y="56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64" y="170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956"/>
            <p:cNvSpPr>
              <a:spLocks/>
            </p:cNvSpPr>
            <p:nvPr/>
          </p:nvSpPr>
          <p:spPr bwMode="auto">
            <a:xfrm>
              <a:off x="5676" y="2514"/>
              <a:ext cx="454" cy="283"/>
            </a:xfrm>
            <a:custGeom>
              <a:avLst/>
              <a:gdLst>
                <a:gd name="T0" fmla="*/ 0 w 454"/>
                <a:gd name="T1" fmla="*/ 283 h 283"/>
                <a:gd name="T2" fmla="*/ 454 w 454"/>
                <a:gd name="T3" fmla="*/ 283 h 283"/>
                <a:gd name="T4" fmla="*/ 454 w 454"/>
                <a:gd name="T5" fmla="*/ 113 h 283"/>
                <a:gd name="T6" fmla="*/ 397 w 454"/>
                <a:gd name="T7" fmla="*/ 113 h 283"/>
                <a:gd name="T8" fmla="*/ 397 w 454"/>
                <a:gd name="T9" fmla="*/ 0 h 283"/>
                <a:gd name="T10" fmla="*/ 57 w 454"/>
                <a:gd name="T11" fmla="*/ 0 h 283"/>
                <a:gd name="T12" fmla="*/ 57 w 454"/>
                <a:gd name="T13" fmla="*/ 56 h 283"/>
                <a:gd name="T14" fmla="*/ 0 w 454"/>
                <a:gd name="T15" fmla="*/ 56 h 283"/>
                <a:gd name="T16" fmla="*/ 0 w 454"/>
                <a:gd name="T1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83">
                  <a:moveTo>
                    <a:pt x="0" y="283"/>
                  </a:move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958"/>
            <p:cNvSpPr>
              <a:spLocks/>
            </p:cNvSpPr>
            <p:nvPr/>
          </p:nvSpPr>
          <p:spPr bwMode="auto">
            <a:xfrm>
              <a:off x="4372" y="2967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84 w 454"/>
                <a:gd name="T3" fmla="*/ 0 h 341"/>
                <a:gd name="T4" fmla="*/ 284 w 454"/>
                <a:gd name="T5" fmla="*/ 57 h 341"/>
                <a:gd name="T6" fmla="*/ 227 w 454"/>
                <a:gd name="T7" fmla="*/ 57 h 341"/>
                <a:gd name="T8" fmla="*/ 227 w 454"/>
                <a:gd name="T9" fmla="*/ 170 h 341"/>
                <a:gd name="T10" fmla="*/ 114 w 454"/>
                <a:gd name="T11" fmla="*/ 170 h 341"/>
                <a:gd name="T12" fmla="*/ 114 w 454"/>
                <a:gd name="T13" fmla="*/ 284 h 341"/>
                <a:gd name="T14" fmla="*/ 0 w 454"/>
                <a:gd name="T15" fmla="*/ 284 h 341"/>
                <a:gd name="T16" fmla="*/ 0 w 454"/>
                <a:gd name="T17" fmla="*/ 341 h 341"/>
                <a:gd name="T18" fmla="*/ 227 w 454"/>
                <a:gd name="T19" fmla="*/ 341 h 341"/>
                <a:gd name="T20" fmla="*/ 227 w 454"/>
                <a:gd name="T21" fmla="*/ 227 h 341"/>
                <a:gd name="T22" fmla="*/ 340 w 454"/>
                <a:gd name="T23" fmla="*/ 227 h 341"/>
                <a:gd name="T24" fmla="*/ 340 w 454"/>
                <a:gd name="T25" fmla="*/ 170 h 341"/>
                <a:gd name="T26" fmla="*/ 454 w 454"/>
                <a:gd name="T27" fmla="*/ 170 h 341"/>
                <a:gd name="T28" fmla="*/ 454 w 454"/>
                <a:gd name="T29" fmla="*/ 114 h 341"/>
                <a:gd name="T30" fmla="*/ 397 w 454"/>
                <a:gd name="T31" fmla="*/ 114 h 341"/>
                <a:gd name="T32" fmla="*/ 397 w 454"/>
                <a:gd name="T33" fmla="*/ 57 h 341"/>
                <a:gd name="T34" fmla="*/ 454 w 454"/>
                <a:gd name="T35" fmla="*/ 57 h 341"/>
                <a:gd name="T36" fmla="*/ 454 w 454"/>
                <a:gd name="T3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959"/>
            <p:cNvSpPr>
              <a:spLocks/>
            </p:cNvSpPr>
            <p:nvPr/>
          </p:nvSpPr>
          <p:spPr bwMode="auto">
            <a:xfrm>
              <a:off x="5506" y="2797"/>
              <a:ext cx="511" cy="340"/>
            </a:xfrm>
            <a:custGeom>
              <a:avLst/>
              <a:gdLst>
                <a:gd name="T0" fmla="*/ 511 w 511"/>
                <a:gd name="T1" fmla="*/ 0 h 340"/>
                <a:gd name="T2" fmla="*/ 511 w 511"/>
                <a:gd name="T3" fmla="*/ 114 h 340"/>
                <a:gd name="T4" fmla="*/ 454 w 511"/>
                <a:gd name="T5" fmla="*/ 114 h 340"/>
                <a:gd name="T6" fmla="*/ 454 w 511"/>
                <a:gd name="T7" fmla="*/ 170 h 340"/>
                <a:gd name="T8" fmla="*/ 284 w 511"/>
                <a:gd name="T9" fmla="*/ 170 h 340"/>
                <a:gd name="T10" fmla="*/ 284 w 511"/>
                <a:gd name="T11" fmla="*/ 227 h 340"/>
                <a:gd name="T12" fmla="*/ 170 w 511"/>
                <a:gd name="T13" fmla="*/ 227 h 340"/>
                <a:gd name="T14" fmla="*/ 170 w 511"/>
                <a:gd name="T15" fmla="*/ 284 h 340"/>
                <a:gd name="T16" fmla="*/ 114 w 511"/>
                <a:gd name="T17" fmla="*/ 284 h 340"/>
                <a:gd name="T18" fmla="*/ 114 w 511"/>
                <a:gd name="T19" fmla="*/ 340 h 340"/>
                <a:gd name="T20" fmla="*/ 57 w 511"/>
                <a:gd name="T21" fmla="*/ 340 h 340"/>
                <a:gd name="T22" fmla="*/ 57 w 511"/>
                <a:gd name="T23" fmla="*/ 227 h 340"/>
                <a:gd name="T24" fmla="*/ 0 w 511"/>
                <a:gd name="T25" fmla="*/ 227 h 340"/>
                <a:gd name="T26" fmla="*/ 0 w 511"/>
                <a:gd name="T27" fmla="*/ 170 h 340"/>
                <a:gd name="T28" fmla="*/ 114 w 511"/>
                <a:gd name="T29" fmla="*/ 170 h 340"/>
                <a:gd name="T30" fmla="*/ 114 w 511"/>
                <a:gd name="T31" fmla="*/ 114 h 340"/>
                <a:gd name="T32" fmla="*/ 170 w 511"/>
                <a:gd name="T33" fmla="*/ 114 h 340"/>
                <a:gd name="T34" fmla="*/ 170 w 511"/>
                <a:gd name="T35" fmla="*/ 0 h 340"/>
                <a:gd name="T36" fmla="*/ 511 w 511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340">
                  <a:moveTo>
                    <a:pt x="511" y="0"/>
                  </a:move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960"/>
            <p:cNvSpPr>
              <a:spLocks/>
            </p:cNvSpPr>
            <p:nvPr/>
          </p:nvSpPr>
          <p:spPr bwMode="auto">
            <a:xfrm>
              <a:off x="5790" y="2911"/>
              <a:ext cx="680" cy="510"/>
            </a:xfrm>
            <a:custGeom>
              <a:avLst/>
              <a:gdLst>
                <a:gd name="T0" fmla="*/ 0 w 680"/>
                <a:gd name="T1" fmla="*/ 113 h 510"/>
                <a:gd name="T2" fmla="*/ 0 w 680"/>
                <a:gd name="T3" fmla="*/ 56 h 510"/>
                <a:gd name="T4" fmla="*/ 170 w 680"/>
                <a:gd name="T5" fmla="*/ 56 h 510"/>
                <a:gd name="T6" fmla="*/ 170 w 680"/>
                <a:gd name="T7" fmla="*/ 0 h 510"/>
                <a:gd name="T8" fmla="*/ 227 w 680"/>
                <a:gd name="T9" fmla="*/ 0 h 510"/>
                <a:gd name="T10" fmla="*/ 283 w 680"/>
                <a:gd name="T11" fmla="*/ 0 h 510"/>
                <a:gd name="T12" fmla="*/ 283 w 680"/>
                <a:gd name="T13" fmla="*/ 56 h 510"/>
                <a:gd name="T14" fmla="*/ 397 w 680"/>
                <a:gd name="T15" fmla="*/ 56 h 510"/>
                <a:gd name="T16" fmla="*/ 397 w 680"/>
                <a:gd name="T17" fmla="*/ 113 h 510"/>
                <a:gd name="T18" fmla="*/ 453 w 680"/>
                <a:gd name="T19" fmla="*/ 113 h 510"/>
                <a:gd name="T20" fmla="*/ 453 w 680"/>
                <a:gd name="T21" fmla="*/ 170 h 510"/>
                <a:gd name="T22" fmla="*/ 510 w 680"/>
                <a:gd name="T23" fmla="*/ 170 h 510"/>
                <a:gd name="T24" fmla="*/ 510 w 680"/>
                <a:gd name="T25" fmla="*/ 283 h 510"/>
                <a:gd name="T26" fmla="*/ 623 w 680"/>
                <a:gd name="T27" fmla="*/ 283 h 510"/>
                <a:gd name="T28" fmla="*/ 623 w 680"/>
                <a:gd name="T29" fmla="*/ 340 h 510"/>
                <a:gd name="T30" fmla="*/ 680 w 680"/>
                <a:gd name="T31" fmla="*/ 340 h 510"/>
                <a:gd name="T32" fmla="*/ 680 w 680"/>
                <a:gd name="T33" fmla="*/ 397 h 510"/>
                <a:gd name="T34" fmla="*/ 623 w 680"/>
                <a:gd name="T35" fmla="*/ 397 h 510"/>
                <a:gd name="T36" fmla="*/ 623 w 680"/>
                <a:gd name="T37" fmla="*/ 453 h 510"/>
                <a:gd name="T38" fmla="*/ 453 w 680"/>
                <a:gd name="T39" fmla="*/ 453 h 510"/>
                <a:gd name="T40" fmla="*/ 453 w 680"/>
                <a:gd name="T41" fmla="*/ 510 h 510"/>
                <a:gd name="T42" fmla="*/ 340 w 680"/>
                <a:gd name="T43" fmla="*/ 510 h 510"/>
                <a:gd name="T44" fmla="*/ 340 w 680"/>
                <a:gd name="T45" fmla="*/ 453 h 510"/>
                <a:gd name="T46" fmla="*/ 283 w 680"/>
                <a:gd name="T47" fmla="*/ 453 h 510"/>
                <a:gd name="T48" fmla="*/ 283 w 680"/>
                <a:gd name="T49" fmla="*/ 283 h 510"/>
                <a:gd name="T50" fmla="*/ 227 w 680"/>
                <a:gd name="T51" fmla="*/ 283 h 510"/>
                <a:gd name="T52" fmla="*/ 170 w 680"/>
                <a:gd name="T53" fmla="*/ 283 h 510"/>
                <a:gd name="T54" fmla="*/ 170 w 680"/>
                <a:gd name="T55" fmla="*/ 226 h 510"/>
                <a:gd name="T56" fmla="*/ 113 w 680"/>
                <a:gd name="T57" fmla="*/ 226 h 510"/>
                <a:gd name="T58" fmla="*/ 113 w 680"/>
                <a:gd name="T59" fmla="*/ 170 h 510"/>
                <a:gd name="T60" fmla="*/ 56 w 680"/>
                <a:gd name="T61" fmla="*/ 170 h 510"/>
                <a:gd name="T62" fmla="*/ 56 w 680"/>
                <a:gd name="T63" fmla="*/ 113 h 510"/>
                <a:gd name="T64" fmla="*/ 0 w 680"/>
                <a:gd name="T65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0">
                  <a:moveTo>
                    <a:pt x="0" y="113"/>
                  </a:move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623" y="28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961"/>
            <p:cNvSpPr>
              <a:spLocks/>
            </p:cNvSpPr>
            <p:nvPr/>
          </p:nvSpPr>
          <p:spPr bwMode="auto">
            <a:xfrm>
              <a:off x="5903" y="3648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0 w 114"/>
                <a:gd name="T3" fmla="*/ 170 h 170"/>
                <a:gd name="T4" fmla="*/ 114 w 114"/>
                <a:gd name="T5" fmla="*/ 170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0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962"/>
            <p:cNvSpPr>
              <a:spLocks/>
            </p:cNvSpPr>
            <p:nvPr/>
          </p:nvSpPr>
          <p:spPr bwMode="auto">
            <a:xfrm>
              <a:off x="5676" y="3875"/>
              <a:ext cx="284" cy="453"/>
            </a:xfrm>
            <a:custGeom>
              <a:avLst/>
              <a:gdLst>
                <a:gd name="T0" fmla="*/ 114 w 284"/>
                <a:gd name="T1" fmla="*/ 0 h 453"/>
                <a:gd name="T2" fmla="*/ 114 w 284"/>
                <a:gd name="T3" fmla="*/ 113 h 453"/>
                <a:gd name="T4" fmla="*/ 57 w 284"/>
                <a:gd name="T5" fmla="*/ 113 h 453"/>
                <a:gd name="T6" fmla="*/ 57 w 284"/>
                <a:gd name="T7" fmla="*/ 340 h 453"/>
                <a:gd name="T8" fmla="*/ 0 w 284"/>
                <a:gd name="T9" fmla="*/ 340 h 453"/>
                <a:gd name="T10" fmla="*/ 0 w 284"/>
                <a:gd name="T11" fmla="*/ 453 h 453"/>
                <a:gd name="T12" fmla="*/ 57 w 284"/>
                <a:gd name="T13" fmla="*/ 453 h 453"/>
                <a:gd name="T14" fmla="*/ 57 w 284"/>
                <a:gd name="T15" fmla="*/ 396 h 453"/>
                <a:gd name="T16" fmla="*/ 284 w 284"/>
                <a:gd name="T17" fmla="*/ 396 h 453"/>
                <a:gd name="T18" fmla="*/ 284 w 284"/>
                <a:gd name="T19" fmla="*/ 226 h 453"/>
                <a:gd name="T20" fmla="*/ 227 w 284"/>
                <a:gd name="T21" fmla="*/ 226 h 453"/>
                <a:gd name="T22" fmla="*/ 227 w 284"/>
                <a:gd name="T23" fmla="*/ 170 h 453"/>
                <a:gd name="T24" fmla="*/ 170 w 284"/>
                <a:gd name="T25" fmla="*/ 170 h 453"/>
                <a:gd name="T26" fmla="*/ 170 w 284"/>
                <a:gd name="T27" fmla="*/ 0 h 453"/>
                <a:gd name="T28" fmla="*/ 114 w 284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284" y="396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964"/>
            <p:cNvSpPr>
              <a:spLocks/>
            </p:cNvSpPr>
            <p:nvPr/>
          </p:nvSpPr>
          <p:spPr bwMode="auto">
            <a:xfrm>
              <a:off x="5450" y="3988"/>
              <a:ext cx="283" cy="283"/>
            </a:xfrm>
            <a:custGeom>
              <a:avLst/>
              <a:gdLst>
                <a:gd name="T0" fmla="*/ 226 w 283"/>
                <a:gd name="T1" fmla="*/ 283 h 283"/>
                <a:gd name="T2" fmla="*/ 170 w 283"/>
                <a:gd name="T3" fmla="*/ 283 h 283"/>
                <a:gd name="T4" fmla="*/ 170 w 283"/>
                <a:gd name="T5" fmla="*/ 227 h 283"/>
                <a:gd name="T6" fmla="*/ 113 w 283"/>
                <a:gd name="T7" fmla="*/ 227 h 283"/>
                <a:gd name="T8" fmla="*/ 113 w 283"/>
                <a:gd name="T9" fmla="*/ 170 h 283"/>
                <a:gd name="T10" fmla="*/ 56 w 283"/>
                <a:gd name="T11" fmla="*/ 170 h 283"/>
                <a:gd name="T12" fmla="*/ 56 w 283"/>
                <a:gd name="T13" fmla="*/ 113 h 283"/>
                <a:gd name="T14" fmla="*/ 0 w 283"/>
                <a:gd name="T15" fmla="*/ 113 h 283"/>
                <a:gd name="T16" fmla="*/ 0 w 283"/>
                <a:gd name="T17" fmla="*/ 0 h 283"/>
                <a:gd name="T18" fmla="*/ 170 w 283"/>
                <a:gd name="T19" fmla="*/ 0 h 283"/>
                <a:gd name="T20" fmla="*/ 170 w 283"/>
                <a:gd name="T21" fmla="*/ 113 h 283"/>
                <a:gd name="T22" fmla="*/ 226 w 283"/>
                <a:gd name="T23" fmla="*/ 113 h 283"/>
                <a:gd name="T24" fmla="*/ 226 w 283"/>
                <a:gd name="T25" fmla="*/ 0 h 283"/>
                <a:gd name="T26" fmla="*/ 283 w 283"/>
                <a:gd name="T27" fmla="*/ 0 h 283"/>
                <a:gd name="T28" fmla="*/ 283 w 283"/>
                <a:gd name="T29" fmla="*/ 227 h 283"/>
                <a:gd name="T30" fmla="*/ 226 w 283"/>
                <a:gd name="T31" fmla="*/ 227 h 283"/>
                <a:gd name="T32" fmla="*/ 226 w 283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3">
                  <a:moveTo>
                    <a:pt x="226" y="283"/>
                  </a:move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226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965"/>
            <p:cNvSpPr>
              <a:spLocks/>
            </p:cNvSpPr>
            <p:nvPr/>
          </p:nvSpPr>
          <p:spPr bwMode="auto">
            <a:xfrm>
              <a:off x="5336" y="5462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114 w 114"/>
                <a:gd name="T3" fmla="*/ 0 h 114"/>
                <a:gd name="T4" fmla="*/ 114 w 114"/>
                <a:gd name="T5" fmla="*/ 57 h 114"/>
                <a:gd name="T6" fmla="*/ 57 w 114"/>
                <a:gd name="T7" fmla="*/ 57 h 114"/>
                <a:gd name="T8" fmla="*/ 57 w 114"/>
                <a:gd name="T9" fmla="*/ 114 h 114"/>
                <a:gd name="T10" fmla="*/ 0 w 114"/>
                <a:gd name="T11" fmla="*/ 114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966"/>
            <p:cNvSpPr>
              <a:spLocks/>
            </p:cNvSpPr>
            <p:nvPr/>
          </p:nvSpPr>
          <p:spPr bwMode="auto">
            <a:xfrm>
              <a:off x="5223" y="495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967"/>
            <p:cNvSpPr>
              <a:spLocks/>
            </p:cNvSpPr>
            <p:nvPr/>
          </p:nvSpPr>
          <p:spPr bwMode="auto">
            <a:xfrm>
              <a:off x="5279" y="4725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114 w 114"/>
                <a:gd name="T3" fmla="*/ 0 h 170"/>
                <a:gd name="T4" fmla="*/ 114 w 114"/>
                <a:gd name="T5" fmla="*/ 170 h 170"/>
                <a:gd name="T6" fmla="*/ 57 w 114"/>
                <a:gd name="T7" fmla="*/ 170 h 170"/>
                <a:gd name="T8" fmla="*/ 57 w 114"/>
                <a:gd name="T9" fmla="*/ 57 h 170"/>
                <a:gd name="T10" fmla="*/ 0 w 114"/>
                <a:gd name="T11" fmla="*/ 57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969"/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624 w 1361"/>
                <a:gd name="T1" fmla="*/ 0 h 1927"/>
                <a:gd name="T2" fmla="*/ 454 w 1361"/>
                <a:gd name="T3" fmla="*/ 56 h 1927"/>
                <a:gd name="T4" fmla="*/ 284 w 1361"/>
                <a:gd name="T5" fmla="*/ 283 h 1927"/>
                <a:gd name="T6" fmla="*/ 114 w 1361"/>
                <a:gd name="T7" fmla="*/ 340 h 1927"/>
                <a:gd name="T8" fmla="*/ 0 w 1361"/>
                <a:gd name="T9" fmla="*/ 510 h 1927"/>
                <a:gd name="T10" fmla="*/ 57 w 1361"/>
                <a:gd name="T11" fmla="*/ 567 h 1927"/>
                <a:gd name="T12" fmla="*/ 114 w 1361"/>
                <a:gd name="T13" fmla="*/ 680 h 1927"/>
                <a:gd name="T14" fmla="*/ 170 w 1361"/>
                <a:gd name="T15" fmla="*/ 737 h 1927"/>
                <a:gd name="T16" fmla="*/ 227 w 1361"/>
                <a:gd name="T17" fmla="*/ 793 h 1927"/>
                <a:gd name="T18" fmla="*/ 284 w 1361"/>
                <a:gd name="T19" fmla="*/ 737 h 1927"/>
                <a:gd name="T20" fmla="*/ 397 w 1361"/>
                <a:gd name="T21" fmla="*/ 850 h 1927"/>
                <a:gd name="T22" fmla="*/ 454 w 1361"/>
                <a:gd name="T23" fmla="*/ 907 h 1927"/>
                <a:gd name="T24" fmla="*/ 511 w 1361"/>
                <a:gd name="T25" fmla="*/ 1020 h 1927"/>
                <a:gd name="T26" fmla="*/ 567 w 1361"/>
                <a:gd name="T27" fmla="*/ 1134 h 1927"/>
                <a:gd name="T28" fmla="*/ 624 w 1361"/>
                <a:gd name="T29" fmla="*/ 1247 h 1927"/>
                <a:gd name="T30" fmla="*/ 681 w 1361"/>
                <a:gd name="T31" fmla="*/ 1190 h 1927"/>
                <a:gd name="T32" fmla="*/ 737 w 1361"/>
                <a:gd name="T33" fmla="*/ 1134 h 1927"/>
                <a:gd name="T34" fmla="*/ 794 w 1361"/>
                <a:gd name="T35" fmla="*/ 1190 h 1927"/>
                <a:gd name="T36" fmla="*/ 737 w 1361"/>
                <a:gd name="T37" fmla="*/ 1304 h 1927"/>
                <a:gd name="T38" fmla="*/ 511 w 1361"/>
                <a:gd name="T39" fmla="*/ 1417 h 1927"/>
                <a:gd name="T40" fmla="*/ 567 w 1361"/>
                <a:gd name="T41" fmla="*/ 1531 h 1927"/>
                <a:gd name="T42" fmla="*/ 511 w 1361"/>
                <a:gd name="T43" fmla="*/ 1644 h 1927"/>
                <a:gd name="T44" fmla="*/ 454 w 1361"/>
                <a:gd name="T45" fmla="*/ 1814 h 1927"/>
                <a:gd name="T46" fmla="*/ 340 w 1361"/>
                <a:gd name="T47" fmla="*/ 1871 h 1927"/>
                <a:gd name="T48" fmla="*/ 284 w 1361"/>
                <a:gd name="T49" fmla="*/ 1927 h 1927"/>
                <a:gd name="T50" fmla="*/ 511 w 1361"/>
                <a:gd name="T51" fmla="*/ 1871 h 1927"/>
                <a:gd name="T52" fmla="*/ 567 w 1361"/>
                <a:gd name="T53" fmla="*/ 1814 h 1927"/>
                <a:gd name="T54" fmla="*/ 624 w 1361"/>
                <a:gd name="T55" fmla="*/ 1757 h 1927"/>
                <a:gd name="T56" fmla="*/ 681 w 1361"/>
                <a:gd name="T57" fmla="*/ 1587 h 1927"/>
                <a:gd name="T58" fmla="*/ 851 w 1361"/>
                <a:gd name="T59" fmla="*/ 1531 h 1927"/>
                <a:gd name="T60" fmla="*/ 964 w 1361"/>
                <a:gd name="T61" fmla="*/ 1417 h 1927"/>
                <a:gd name="T62" fmla="*/ 1021 w 1361"/>
                <a:gd name="T63" fmla="*/ 1247 h 1927"/>
                <a:gd name="T64" fmla="*/ 1134 w 1361"/>
                <a:gd name="T65" fmla="*/ 1134 h 1927"/>
                <a:gd name="T66" fmla="*/ 1191 w 1361"/>
                <a:gd name="T67" fmla="*/ 1077 h 1927"/>
                <a:gd name="T68" fmla="*/ 1134 w 1361"/>
                <a:gd name="T69" fmla="*/ 1020 h 1927"/>
                <a:gd name="T70" fmla="*/ 1304 w 1361"/>
                <a:gd name="T71" fmla="*/ 907 h 1927"/>
                <a:gd name="T72" fmla="*/ 1361 w 1361"/>
                <a:gd name="T73" fmla="*/ 793 h 1927"/>
                <a:gd name="T74" fmla="*/ 1304 w 1361"/>
                <a:gd name="T75" fmla="*/ 737 h 1927"/>
                <a:gd name="T76" fmla="*/ 1021 w 1361"/>
                <a:gd name="T77" fmla="*/ 793 h 1927"/>
                <a:gd name="T78" fmla="*/ 794 w 1361"/>
                <a:gd name="T79" fmla="*/ 850 h 1927"/>
                <a:gd name="T80" fmla="*/ 737 w 1361"/>
                <a:gd name="T81" fmla="*/ 793 h 1927"/>
                <a:gd name="T82" fmla="*/ 681 w 1361"/>
                <a:gd name="T83" fmla="*/ 737 h 1927"/>
                <a:gd name="T84" fmla="*/ 624 w 1361"/>
                <a:gd name="T85" fmla="*/ 680 h 1927"/>
                <a:gd name="T86" fmla="*/ 567 w 1361"/>
                <a:gd name="T87" fmla="*/ 623 h 1927"/>
                <a:gd name="T88" fmla="*/ 511 w 1361"/>
                <a:gd name="T89" fmla="*/ 397 h 1927"/>
                <a:gd name="T90" fmla="*/ 567 w 1361"/>
                <a:gd name="T91" fmla="*/ 340 h 1927"/>
                <a:gd name="T92" fmla="*/ 511 w 1361"/>
                <a:gd name="T93" fmla="*/ 226 h 1927"/>
                <a:gd name="T94" fmla="*/ 454 w 1361"/>
                <a:gd name="T95" fmla="*/ 113 h 1927"/>
                <a:gd name="T96" fmla="*/ 511 w 1361"/>
                <a:gd name="T97" fmla="*/ 226 h 1927"/>
                <a:gd name="T98" fmla="*/ 567 w 1361"/>
                <a:gd name="T99" fmla="*/ 28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1927">
                  <a:moveTo>
                    <a:pt x="624" y="283"/>
                  </a:moveTo>
                  <a:lnTo>
                    <a:pt x="624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644"/>
                  </a:lnTo>
                  <a:lnTo>
                    <a:pt x="454" y="1644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871"/>
                  </a:lnTo>
                  <a:lnTo>
                    <a:pt x="284" y="1871"/>
                  </a:lnTo>
                  <a:lnTo>
                    <a:pt x="284" y="1927"/>
                  </a:lnTo>
                  <a:lnTo>
                    <a:pt x="511" y="1927"/>
                  </a:lnTo>
                  <a:lnTo>
                    <a:pt x="511" y="1871"/>
                  </a:lnTo>
                  <a:lnTo>
                    <a:pt x="567" y="1871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757"/>
                  </a:lnTo>
                  <a:lnTo>
                    <a:pt x="681" y="1757"/>
                  </a:lnTo>
                  <a:lnTo>
                    <a:pt x="681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417"/>
                  </a:lnTo>
                  <a:lnTo>
                    <a:pt x="1021" y="1417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021" y="737"/>
                  </a:lnTo>
                  <a:lnTo>
                    <a:pt x="1021" y="793"/>
                  </a:lnTo>
                  <a:lnTo>
                    <a:pt x="794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511" y="62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970"/>
            <p:cNvSpPr>
              <a:spLocks/>
            </p:cNvSpPr>
            <p:nvPr/>
          </p:nvSpPr>
          <p:spPr bwMode="auto">
            <a:xfrm>
              <a:off x="6810" y="4555"/>
              <a:ext cx="1021" cy="794"/>
            </a:xfrm>
            <a:custGeom>
              <a:avLst/>
              <a:gdLst>
                <a:gd name="T0" fmla="*/ 0 w 1021"/>
                <a:gd name="T1" fmla="*/ 454 h 794"/>
                <a:gd name="T2" fmla="*/ 227 w 1021"/>
                <a:gd name="T3" fmla="*/ 454 h 794"/>
                <a:gd name="T4" fmla="*/ 227 w 1021"/>
                <a:gd name="T5" fmla="*/ 397 h 794"/>
                <a:gd name="T6" fmla="*/ 284 w 1021"/>
                <a:gd name="T7" fmla="*/ 397 h 794"/>
                <a:gd name="T8" fmla="*/ 284 w 1021"/>
                <a:gd name="T9" fmla="*/ 340 h 794"/>
                <a:gd name="T10" fmla="*/ 341 w 1021"/>
                <a:gd name="T11" fmla="*/ 340 h 794"/>
                <a:gd name="T12" fmla="*/ 341 w 1021"/>
                <a:gd name="T13" fmla="*/ 283 h 794"/>
                <a:gd name="T14" fmla="*/ 454 w 1021"/>
                <a:gd name="T15" fmla="*/ 283 h 794"/>
                <a:gd name="T16" fmla="*/ 454 w 1021"/>
                <a:gd name="T17" fmla="*/ 227 h 794"/>
                <a:gd name="T18" fmla="*/ 511 w 1021"/>
                <a:gd name="T19" fmla="*/ 227 h 794"/>
                <a:gd name="T20" fmla="*/ 511 w 1021"/>
                <a:gd name="T21" fmla="*/ 113 h 794"/>
                <a:gd name="T22" fmla="*/ 624 w 1021"/>
                <a:gd name="T23" fmla="*/ 113 h 794"/>
                <a:gd name="T24" fmla="*/ 624 w 1021"/>
                <a:gd name="T25" fmla="*/ 57 h 794"/>
                <a:gd name="T26" fmla="*/ 681 w 1021"/>
                <a:gd name="T27" fmla="*/ 57 h 794"/>
                <a:gd name="T28" fmla="*/ 681 w 1021"/>
                <a:gd name="T29" fmla="*/ 0 h 794"/>
                <a:gd name="T30" fmla="*/ 964 w 1021"/>
                <a:gd name="T31" fmla="*/ 0 h 794"/>
                <a:gd name="T32" fmla="*/ 964 w 1021"/>
                <a:gd name="T33" fmla="*/ 57 h 794"/>
                <a:gd name="T34" fmla="*/ 1021 w 1021"/>
                <a:gd name="T35" fmla="*/ 57 h 794"/>
                <a:gd name="T36" fmla="*/ 1021 w 1021"/>
                <a:gd name="T37" fmla="*/ 170 h 794"/>
                <a:gd name="T38" fmla="*/ 964 w 1021"/>
                <a:gd name="T39" fmla="*/ 170 h 794"/>
                <a:gd name="T40" fmla="*/ 964 w 1021"/>
                <a:gd name="T41" fmla="*/ 397 h 794"/>
                <a:gd name="T42" fmla="*/ 851 w 1021"/>
                <a:gd name="T43" fmla="*/ 397 h 794"/>
                <a:gd name="T44" fmla="*/ 851 w 1021"/>
                <a:gd name="T45" fmla="*/ 454 h 794"/>
                <a:gd name="T46" fmla="*/ 567 w 1021"/>
                <a:gd name="T47" fmla="*/ 454 h 794"/>
                <a:gd name="T48" fmla="*/ 567 w 1021"/>
                <a:gd name="T49" fmla="*/ 567 h 794"/>
                <a:gd name="T50" fmla="*/ 511 w 1021"/>
                <a:gd name="T51" fmla="*/ 567 h 794"/>
                <a:gd name="T52" fmla="*/ 511 w 1021"/>
                <a:gd name="T53" fmla="*/ 624 h 794"/>
                <a:gd name="T54" fmla="*/ 454 w 1021"/>
                <a:gd name="T55" fmla="*/ 624 h 794"/>
                <a:gd name="T56" fmla="*/ 454 w 1021"/>
                <a:gd name="T57" fmla="*/ 680 h 794"/>
                <a:gd name="T58" fmla="*/ 397 w 1021"/>
                <a:gd name="T59" fmla="*/ 680 h 794"/>
                <a:gd name="T60" fmla="*/ 397 w 1021"/>
                <a:gd name="T61" fmla="*/ 737 h 794"/>
                <a:gd name="T62" fmla="*/ 284 w 1021"/>
                <a:gd name="T63" fmla="*/ 737 h 794"/>
                <a:gd name="T64" fmla="*/ 284 w 1021"/>
                <a:gd name="T65" fmla="*/ 794 h 794"/>
                <a:gd name="T66" fmla="*/ 170 w 1021"/>
                <a:gd name="T67" fmla="*/ 794 h 794"/>
                <a:gd name="T68" fmla="*/ 170 w 1021"/>
                <a:gd name="T69" fmla="*/ 624 h 794"/>
                <a:gd name="T70" fmla="*/ 114 w 1021"/>
                <a:gd name="T71" fmla="*/ 624 h 794"/>
                <a:gd name="T72" fmla="*/ 114 w 1021"/>
                <a:gd name="T73" fmla="*/ 567 h 794"/>
                <a:gd name="T74" fmla="*/ 57 w 1021"/>
                <a:gd name="T75" fmla="*/ 567 h 794"/>
                <a:gd name="T76" fmla="*/ 57 w 1021"/>
                <a:gd name="T77" fmla="*/ 510 h 794"/>
                <a:gd name="T78" fmla="*/ 0 w 1021"/>
                <a:gd name="T79" fmla="*/ 510 h 794"/>
                <a:gd name="T80" fmla="*/ 0 w 1021"/>
                <a:gd name="T8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1" h="794">
                  <a:moveTo>
                    <a:pt x="0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971"/>
            <p:cNvSpPr>
              <a:spLocks/>
            </p:cNvSpPr>
            <p:nvPr/>
          </p:nvSpPr>
          <p:spPr bwMode="auto">
            <a:xfrm>
              <a:off x="7434" y="3988"/>
              <a:ext cx="454" cy="624"/>
            </a:xfrm>
            <a:custGeom>
              <a:avLst/>
              <a:gdLst>
                <a:gd name="T0" fmla="*/ 397 w 454"/>
                <a:gd name="T1" fmla="*/ 624 h 624"/>
                <a:gd name="T2" fmla="*/ 397 w 454"/>
                <a:gd name="T3" fmla="*/ 510 h 624"/>
                <a:gd name="T4" fmla="*/ 454 w 454"/>
                <a:gd name="T5" fmla="*/ 510 h 624"/>
                <a:gd name="T6" fmla="*/ 454 w 454"/>
                <a:gd name="T7" fmla="*/ 340 h 624"/>
                <a:gd name="T8" fmla="*/ 397 w 454"/>
                <a:gd name="T9" fmla="*/ 340 h 624"/>
                <a:gd name="T10" fmla="*/ 397 w 454"/>
                <a:gd name="T11" fmla="*/ 227 h 624"/>
                <a:gd name="T12" fmla="*/ 340 w 454"/>
                <a:gd name="T13" fmla="*/ 227 h 624"/>
                <a:gd name="T14" fmla="*/ 340 w 454"/>
                <a:gd name="T15" fmla="*/ 113 h 624"/>
                <a:gd name="T16" fmla="*/ 284 w 454"/>
                <a:gd name="T17" fmla="*/ 113 h 624"/>
                <a:gd name="T18" fmla="*/ 284 w 454"/>
                <a:gd name="T19" fmla="*/ 0 h 624"/>
                <a:gd name="T20" fmla="*/ 170 w 454"/>
                <a:gd name="T21" fmla="*/ 0 h 624"/>
                <a:gd name="T22" fmla="*/ 170 w 454"/>
                <a:gd name="T23" fmla="*/ 57 h 624"/>
                <a:gd name="T24" fmla="*/ 113 w 454"/>
                <a:gd name="T25" fmla="*/ 57 h 624"/>
                <a:gd name="T26" fmla="*/ 113 w 454"/>
                <a:gd name="T27" fmla="*/ 283 h 624"/>
                <a:gd name="T28" fmla="*/ 57 w 454"/>
                <a:gd name="T29" fmla="*/ 283 h 624"/>
                <a:gd name="T30" fmla="*/ 57 w 454"/>
                <a:gd name="T31" fmla="*/ 397 h 624"/>
                <a:gd name="T32" fmla="*/ 0 w 454"/>
                <a:gd name="T33" fmla="*/ 397 h 624"/>
                <a:gd name="T34" fmla="*/ 0 w 454"/>
                <a:gd name="T35" fmla="*/ 510 h 624"/>
                <a:gd name="T36" fmla="*/ 113 w 454"/>
                <a:gd name="T37" fmla="*/ 510 h 624"/>
                <a:gd name="T38" fmla="*/ 113 w 454"/>
                <a:gd name="T39" fmla="*/ 567 h 624"/>
                <a:gd name="T40" fmla="*/ 340 w 454"/>
                <a:gd name="T41" fmla="*/ 567 h 624"/>
                <a:gd name="T42" fmla="*/ 340 w 454"/>
                <a:gd name="T43" fmla="*/ 624 h 624"/>
                <a:gd name="T44" fmla="*/ 397 w 454"/>
                <a:gd name="T4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624">
                  <a:moveTo>
                    <a:pt x="397" y="624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972"/>
            <p:cNvSpPr>
              <a:spLocks/>
            </p:cNvSpPr>
            <p:nvPr/>
          </p:nvSpPr>
          <p:spPr bwMode="auto">
            <a:xfrm>
              <a:off x="6810" y="3875"/>
              <a:ext cx="794" cy="1134"/>
            </a:xfrm>
            <a:custGeom>
              <a:avLst/>
              <a:gdLst>
                <a:gd name="T0" fmla="*/ 0 w 794"/>
                <a:gd name="T1" fmla="*/ 1134 h 1134"/>
                <a:gd name="T2" fmla="*/ 0 w 794"/>
                <a:gd name="T3" fmla="*/ 963 h 1134"/>
                <a:gd name="T4" fmla="*/ 57 w 794"/>
                <a:gd name="T5" fmla="*/ 963 h 1134"/>
                <a:gd name="T6" fmla="*/ 57 w 794"/>
                <a:gd name="T7" fmla="*/ 1020 h 1134"/>
                <a:gd name="T8" fmla="*/ 114 w 794"/>
                <a:gd name="T9" fmla="*/ 1020 h 1134"/>
                <a:gd name="T10" fmla="*/ 114 w 794"/>
                <a:gd name="T11" fmla="*/ 963 h 1134"/>
                <a:gd name="T12" fmla="*/ 170 w 794"/>
                <a:gd name="T13" fmla="*/ 963 h 1134"/>
                <a:gd name="T14" fmla="*/ 170 w 794"/>
                <a:gd name="T15" fmla="*/ 907 h 1134"/>
                <a:gd name="T16" fmla="*/ 227 w 794"/>
                <a:gd name="T17" fmla="*/ 907 h 1134"/>
                <a:gd name="T18" fmla="*/ 227 w 794"/>
                <a:gd name="T19" fmla="*/ 850 h 1134"/>
                <a:gd name="T20" fmla="*/ 341 w 794"/>
                <a:gd name="T21" fmla="*/ 850 h 1134"/>
                <a:gd name="T22" fmla="*/ 341 w 794"/>
                <a:gd name="T23" fmla="*/ 680 h 1134"/>
                <a:gd name="T24" fmla="*/ 284 w 794"/>
                <a:gd name="T25" fmla="*/ 680 h 1134"/>
                <a:gd name="T26" fmla="*/ 284 w 794"/>
                <a:gd name="T27" fmla="*/ 453 h 1134"/>
                <a:gd name="T28" fmla="*/ 57 w 794"/>
                <a:gd name="T29" fmla="*/ 453 h 1134"/>
                <a:gd name="T30" fmla="*/ 57 w 794"/>
                <a:gd name="T31" fmla="*/ 396 h 1134"/>
                <a:gd name="T32" fmla="*/ 114 w 794"/>
                <a:gd name="T33" fmla="*/ 396 h 1134"/>
                <a:gd name="T34" fmla="*/ 114 w 794"/>
                <a:gd name="T35" fmla="*/ 340 h 1134"/>
                <a:gd name="T36" fmla="*/ 170 w 794"/>
                <a:gd name="T37" fmla="*/ 340 h 1134"/>
                <a:gd name="T38" fmla="*/ 170 w 794"/>
                <a:gd name="T39" fmla="*/ 226 h 1134"/>
                <a:gd name="T40" fmla="*/ 284 w 794"/>
                <a:gd name="T41" fmla="*/ 226 h 1134"/>
                <a:gd name="T42" fmla="*/ 284 w 794"/>
                <a:gd name="T43" fmla="*/ 170 h 1134"/>
                <a:gd name="T44" fmla="*/ 341 w 794"/>
                <a:gd name="T45" fmla="*/ 170 h 1134"/>
                <a:gd name="T46" fmla="*/ 341 w 794"/>
                <a:gd name="T47" fmla="*/ 113 h 1134"/>
                <a:gd name="T48" fmla="*/ 454 w 794"/>
                <a:gd name="T49" fmla="*/ 113 h 1134"/>
                <a:gd name="T50" fmla="*/ 454 w 794"/>
                <a:gd name="T51" fmla="*/ 56 h 1134"/>
                <a:gd name="T52" fmla="*/ 681 w 794"/>
                <a:gd name="T53" fmla="*/ 56 h 1134"/>
                <a:gd name="T54" fmla="*/ 681 w 794"/>
                <a:gd name="T55" fmla="*/ 0 h 1134"/>
                <a:gd name="T56" fmla="*/ 794 w 794"/>
                <a:gd name="T57" fmla="*/ 0 h 1134"/>
                <a:gd name="T58" fmla="*/ 794 w 794"/>
                <a:gd name="T59" fmla="*/ 170 h 1134"/>
                <a:gd name="T60" fmla="*/ 737 w 794"/>
                <a:gd name="T61" fmla="*/ 170 h 1134"/>
                <a:gd name="T62" fmla="*/ 737 w 794"/>
                <a:gd name="T63" fmla="*/ 396 h 1134"/>
                <a:gd name="T64" fmla="*/ 681 w 794"/>
                <a:gd name="T65" fmla="*/ 396 h 1134"/>
                <a:gd name="T66" fmla="*/ 681 w 794"/>
                <a:gd name="T67" fmla="*/ 510 h 1134"/>
                <a:gd name="T68" fmla="*/ 624 w 794"/>
                <a:gd name="T69" fmla="*/ 510 h 1134"/>
                <a:gd name="T70" fmla="*/ 624 w 794"/>
                <a:gd name="T71" fmla="*/ 623 h 1134"/>
                <a:gd name="T72" fmla="*/ 737 w 794"/>
                <a:gd name="T73" fmla="*/ 623 h 1134"/>
                <a:gd name="T74" fmla="*/ 737 w 794"/>
                <a:gd name="T75" fmla="*/ 680 h 1134"/>
                <a:gd name="T76" fmla="*/ 681 w 794"/>
                <a:gd name="T77" fmla="*/ 680 h 1134"/>
                <a:gd name="T78" fmla="*/ 681 w 794"/>
                <a:gd name="T79" fmla="*/ 737 h 1134"/>
                <a:gd name="T80" fmla="*/ 624 w 794"/>
                <a:gd name="T81" fmla="*/ 737 h 1134"/>
                <a:gd name="T82" fmla="*/ 624 w 794"/>
                <a:gd name="T83" fmla="*/ 793 h 1134"/>
                <a:gd name="T84" fmla="*/ 511 w 794"/>
                <a:gd name="T85" fmla="*/ 793 h 1134"/>
                <a:gd name="T86" fmla="*/ 511 w 794"/>
                <a:gd name="T87" fmla="*/ 907 h 1134"/>
                <a:gd name="T88" fmla="*/ 454 w 794"/>
                <a:gd name="T89" fmla="*/ 907 h 1134"/>
                <a:gd name="T90" fmla="*/ 454 w 794"/>
                <a:gd name="T91" fmla="*/ 963 h 1134"/>
                <a:gd name="T92" fmla="*/ 341 w 794"/>
                <a:gd name="T93" fmla="*/ 963 h 1134"/>
                <a:gd name="T94" fmla="*/ 341 w 794"/>
                <a:gd name="T95" fmla="*/ 1020 h 1134"/>
                <a:gd name="T96" fmla="*/ 284 w 794"/>
                <a:gd name="T97" fmla="*/ 1020 h 1134"/>
                <a:gd name="T98" fmla="*/ 284 w 794"/>
                <a:gd name="T99" fmla="*/ 1077 h 1134"/>
                <a:gd name="T100" fmla="*/ 227 w 794"/>
                <a:gd name="T101" fmla="*/ 1077 h 1134"/>
                <a:gd name="T102" fmla="*/ 227 w 794"/>
                <a:gd name="T103" fmla="*/ 1134 h 1134"/>
                <a:gd name="T104" fmla="*/ 0 w 794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1134">
                  <a:moveTo>
                    <a:pt x="0" y="1134"/>
                  </a:moveTo>
                  <a:lnTo>
                    <a:pt x="0" y="963"/>
                  </a:lnTo>
                  <a:lnTo>
                    <a:pt x="57" y="963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1" y="793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284" y="102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973"/>
            <p:cNvSpPr>
              <a:spLocks/>
            </p:cNvSpPr>
            <p:nvPr/>
          </p:nvSpPr>
          <p:spPr bwMode="auto">
            <a:xfrm>
              <a:off x="5846" y="3421"/>
              <a:ext cx="1305" cy="1134"/>
            </a:xfrm>
            <a:custGeom>
              <a:avLst/>
              <a:gdLst>
                <a:gd name="T0" fmla="*/ 397 w 1305"/>
                <a:gd name="T1" fmla="*/ 1134 h 1134"/>
                <a:gd name="T2" fmla="*/ 397 w 1305"/>
                <a:gd name="T3" fmla="*/ 964 h 1134"/>
                <a:gd name="T4" fmla="*/ 454 w 1305"/>
                <a:gd name="T5" fmla="*/ 964 h 1134"/>
                <a:gd name="T6" fmla="*/ 454 w 1305"/>
                <a:gd name="T7" fmla="*/ 850 h 1134"/>
                <a:gd name="T8" fmla="*/ 397 w 1305"/>
                <a:gd name="T9" fmla="*/ 850 h 1134"/>
                <a:gd name="T10" fmla="*/ 397 w 1305"/>
                <a:gd name="T11" fmla="*/ 794 h 1134"/>
                <a:gd name="T12" fmla="*/ 114 w 1305"/>
                <a:gd name="T13" fmla="*/ 794 h 1134"/>
                <a:gd name="T14" fmla="*/ 114 w 1305"/>
                <a:gd name="T15" fmla="*/ 680 h 1134"/>
                <a:gd name="T16" fmla="*/ 57 w 1305"/>
                <a:gd name="T17" fmla="*/ 680 h 1134"/>
                <a:gd name="T18" fmla="*/ 57 w 1305"/>
                <a:gd name="T19" fmla="*/ 624 h 1134"/>
                <a:gd name="T20" fmla="*/ 0 w 1305"/>
                <a:gd name="T21" fmla="*/ 624 h 1134"/>
                <a:gd name="T22" fmla="*/ 0 w 1305"/>
                <a:gd name="T23" fmla="*/ 567 h 1134"/>
                <a:gd name="T24" fmla="*/ 0 w 1305"/>
                <a:gd name="T25" fmla="*/ 510 h 1134"/>
                <a:gd name="T26" fmla="*/ 57 w 1305"/>
                <a:gd name="T27" fmla="*/ 510 h 1134"/>
                <a:gd name="T28" fmla="*/ 114 w 1305"/>
                <a:gd name="T29" fmla="*/ 510 h 1134"/>
                <a:gd name="T30" fmla="*/ 114 w 1305"/>
                <a:gd name="T31" fmla="*/ 567 h 1134"/>
                <a:gd name="T32" fmla="*/ 284 w 1305"/>
                <a:gd name="T33" fmla="*/ 567 h 1134"/>
                <a:gd name="T34" fmla="*/ 284 w 1305"/>
                <a:gd name="T35" fmla="*/ 624 h 1134"/>
                <a:gd name="T36" fmla="*/ 397 w 1305"/>
                <a:gd name="T37" fmla="*/ 624 h 1134"/>
                <a:gd name="T38" fmla="*/ 397 w 1305"/>
                <a:gd name="T39" fmla="*/ 680 h 1134"/>
                <a:gd name="T40" fmla="*/ 511 w 1305"/>
                <a:gd name="T41" fmla="*/ 680 h 1134"/>
                <a:gd name="T42" fmla="*/ 511 w 1305"/>
                <a:gd name="T43" fmla="*/ 170 h 1134"/>
                <a:gd name="T44" fmla="*/ 624 w 1305"/>
                <a:gd name="T45" fmla="*/ 170 h 1134"/>
                <a:gd name="T46" fmla="*/ 624 w 1305"/>
                <a:gd name="T47" fmla="*/ 113 h 1134"/>
                <a:gd name="T48" fmla="*/ 794 w 1305"/>
                <a:gd name="T49" fmla="*/ 113 h 1134"/>
                <a:gd name="T50" fmla="*/ 794 w 1305"/>
                <a:gd name="T51" fmla="*/ 0 h 1134"/>
                <a:gd name="T52" fmla="*/ 964 w 1305"/>
                <a:gd name="T53" fmla="*/ 0 h 1134"/>
                <a:gd name="T54" fmla="*/ 964 w 1305"/>
                <a:gd name="T55" fmla="*/ 57 h 1134"/>
                <a:gd name="T56" fmla="*/ 1191 w 1305"/>
                <a:gd name="T57" fmla="*/ 57 h 1134"/>
                <a:gd name="T58" fmla="*/ 1191 w 1305"/>
                <a:gd name="T59" fmla="*/ 113 h 1134"/>
                <a:gd name="T60" fmla="*/ 1305 w 1305"/>
                <a:gd name="T61" fmla="*/ 113 h 1134"/>
                <a:gd name="T62" fmla="*/ 1305 w 1305"/>
                <a:gd name="T63" fmla="*/ 227 h 1134"/>
                <a:gd name="T64" fmla="*/ 1248 w 1305"/>
                <a:gd name="T65" fmla="*/ 227 h 1134"/>
                <a:gd name="T66" fmla="*/ 1248 w 1305"/>
                <a:gd name="T67" fmla="*/ 340 h 1134"/>
                <a:gd name="T68" fmla="*/ 1134 w 1305"/>
                <a:gd name="T69" fmla="*/ 340 h 1134"/>
                <a:gd name="T70" fmla="*/ 1134 w 1305"/>
                <a:gd name="T71" fmla="*/ 397 h 1134"/>
                <a:gd name="T72" fmla="*/ 1078 w 1305"/>
                <a:gd name="T73" fmla="*/ 397 h 1134"/>
                <a:gd name="T74" fmla="*/ 1078 w 1305"/>
                <a:gd name="T75" fmla="*/ 454 h 1134"/>
                <a:gd name="T76" fmla="*/ 964 w 1305"/>
                <a:gd name="T77" fmla="*/ 454 h 1134"/>
                <a:gd name="T78" fmla="*/ 964 w 1305"/>
                <a:gd name="T79" fmla="*/ 510 h 1134"/>
                <a:gd name="T80" fmla="*/ 1021 w 1305"/>
                <a:gd name="T81" fmla="*/ 510 h 1134"/>
                <a:gd name="T82" fmla="*/ 1021 w 1305"/>
                <a:gd name="T83" fmla="*/ 567 h 1134"/>
                <a:gd name="T84" fmla="*/ 1078 w 1305"/>
                <a:gd name="T85" fmla="*/ 567 h 1134"/>
                <a:gd name="T86" fmla="*/ 1078 w 1305"/>
                <a:gd name="T87" fmla="*/ 624 h 1134"/>
                <a:gd name="T88" fmla="*/ 1134 w 1305"/>
                <a:gd name="T89" fmla="*/ 624 h 1134"/>
                <a:gd name="T90" fmla="*/ 1134 w 1305"/>
                <a:gd name="T91" fmla="*/ 794 h 1134"/>
                <a:gd name="T92" fmla="*/ 1078 w 1305"/>
                <a:gd name="T93" fmla="*/ 794 h 1134"/>
                <a:gd name="T94" fmla="*/ 1078 w 1305"/>
                <a:gd name="T95" fmla="*/ 850 h 1134"/>
                <a:gd name="T96" fmla="*/ 1021 w 1305"/>
                <a:gd name="T97" fmla="*/ 850 h 1134"/>
                <a:gd name="T98" fmla="*/ 1021 w 1305"/>
                <a:gd name="T99" fmla="*/ 964 h 1134"/>
                <a:gd name="T100" fmla="*/ 908 w 1305"/>
                <a:gd name="T101" fmla="*/ 964 h 1134"/>
                <a:gd name="T102" fmla="*/ 908 w 1305"/>
                <a:gd name="T103" fmla="*/ 907 h 1134"/>
                <a:gd name="T104" fmla="*/ 794 w 1305"/>
                <a:gd name="T105" fmla="*/ 907 h 1134"/>
                <a:gd name="T106" fmla="*/ 794 w 1305"/>
                <a:gd name="T107" fmla="*/ 964 h 1134"/>
                <a:gd name="T108" fmla="*/ 681 w 1305"/>
                <a:gd name="T109" fmla="*/ 964 h 1134"/>
                <a:gd name="T110" fmla="*/ 681 w 1305"/>
                <a:gd name="T111" fmla="*/ 1021 h 1134"/>
                <a:gd name="T112" fmla="*/ 624 w 1305"/>
                <a:gd name="T113" fmla="*/ 1021 h 1134"/>
                <a:gd name="T114" fmla="*/ 624 w 1305"/>
                <a:gd name="T115" fmla="*/ 1077 h 1134"/>
                <a:gd name="T116" fmla="*/ 454 w 1305"/>
                <a:gd name="T117" fmla="*/ 1077 h 1134"/>
                <a:gd name="T118" fmla="*/ 454 w 1305"/>
                <a:gd name="T119" fmla="*/ 1134 h 1134"/>
                <a:gd name="T120" fmla="*/ 397 w 1305"/>
                <a:gd name="T12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5" h="1134">
                  <a:moveTo>
                    <a:pt x="397" y="1134"/>
                  </a:move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305" y="113"/>
                  </a:lnTo>
                  <a:lnTo>
                    <a:pt x="1305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624"/>
                  </a:lnTo>
                  <a:lnTo>
                    <a:pt x="1134" y="624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9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974"/>
            <p:cNvSpPr>
              <a:spLocks/>
            </p:cNvSpPr>
            <p:nvPr/>
          </p:nvSpPr>
          <p:spPr bwMode="auto">
            <a:xfrm>
              <a:off x="6017" y="3308"/>
              <a:ext cx="623" cy="793"/>
            </a:xfrm>
            <a:custGeom>
              <a:avLst/>
              <a:gdLst>
                <a:gd name="T0" fmla="*/ 340 w 623"/>
                <a:gd name="T1" fmla="*/ 793 h 793"/>
                <a:gd name="T2" fmla="*/ 340 w 623"/>
                <a:gd name="T3" fmla="*/ 283 h 793"/>
                <a:gd name="T4" fmla="*/ 453 w 623"/>
                <a:gd name="T5" fmla="*/ 283 h 793"/>
                <a:gd name="T6" fmla="*/ 453 w 623"/>
                <a:gd name="T7" fmla="*/ 226 h 793"/>
                <a:gd name="T8" fmla="*/ 623 w 623"/>
                <a:gd name="T9" fmla="*/ 226 h 793"/>
                <a:gd name="T10" fmla="*/ 623 w 623"/>
                <a:gd name="T11" fmla="*/ 56 h 793"/>
                <a:gd name="T12" fmla="*/ 510 w 623"/>
                <a:gd name="T13" fmla="*/ 56 h 793"/>
                <a:gd name="T14" fmla="*/ 510 w 623"/>
                <a:gd name="T15" fmla="*/ 0 h 793"/>
                <a:gd name="T16" fmla="*/ 396 w 623"/>
                <a:gd name="T17" fmla="*/ 0 h 793"/>
                <a:gd name="T18" fmla="*/ 396 w 623"/>
                <a:gd name="T19" fmla="*/ 56 h 793"/>
                <a:gd name="T20" fmla="*/ 226 w 623"/>
                <a:gd name="T21" fmla="*/ 56 h 793"/>
                <a:gd name="T22" fmla="*/ 226 w 623"/>
                <a:gd name="T23" fmla="*/ 113 h 793"/>
                <a:gd name="T24" fmla="*/ 113 w 623"/>
                <a:gd name="T25" fmla="*/ 113 h 793"/>
                <a:gd name="T26" fmla="*/ 113 w 623"/>
                <a:gd name="T27" fmla="*/ 56 h 793"/>
                <a:gd name="T28" fmla="*/ 56 w 623"/>
                <a:gd name="T29" fmla="*/ 56 h 793"/>
                <a:gd name="T30" fmla="*/ 56 w 623"/>
                <a:gd name="T31" fmla="*/ 113 h 793"/>
                <a:gd name="T32" fmla="*/ 0 w 623"/>
                <a:gd name="T33" fmla="*/ 113 h 793"/>
                <a:gd name="T34" fmla="*/ 0 w 623"/>
                <a:gd name="T35" fmla="*/ 396 h 793"/>
                <a:gd name="T36" fmla="*/ 56 w 623"/>
                <a:gd name="T37" fmla="*/ 396 h 793"/>
                <a:gd name="T38" fmla="*/ 56 w 623"/>
                <a:gd name="T39" fmla="*/ 510 h 793"/>
                <a:gd name="T40" fmla="*/ 113 w 623"/>
                <a:gd name="T41" fmla="*/ 510 h 793"/>
                <a:gd name="T42" fmla="*/ 113 w 623"/>
                <a:gd name="T43" fmla="*/ 623 h 793"/>
                <a:gd name="T44" fmla="*/ 170 w 623"/>
                <a:gd name="T45" fmla="*/ 623 h 793"/>
                <a:gd name="T46" fmla="*/ 170 w 623"/>
                <a:gd name="T47" fmla="*/ 680 h 793"/>
                <a:gd name="T48" fmla="*/ 226 w 623"/>
                <a:gd name="T49" fmla="*/ 680 h 793"/>
                <a:gd name="T50" fmla="*/ 226 w 623"/>
                <a:gd name="T51" fmla="*/ 737 h 793"/>
                <a:gd name="T52" fmla="*/ 283 w 623"/>
                <a:gd name="T53" fmla="*/ 737 h 793"/>
                <a:gd name="T54" fmla="*/ 283 w 623"/>
                <a:gd name="T55" fmla="*/ 793 h 793"/>
                <a:gd name="T56" fmla="*/ 340 w 623"/>
                <a:gd name="T5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793">
                  <a:moveTo>
                    <a:pt x="340" y="793"/>
                  </a:moveTo>
                  <a:lnTo>
                    <a:pt x="340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623" y="226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40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975"/>
            <p:cNvSpPr>
              <a:spLocks/>
            </p:cNvSpPr>
            <p:nvPr/>
          </p:nvSpPr>
          <p:spPr bwMode="auto">
            <a:xfrm>
              <a:off x="4769" y="2797"/>
              <a:ext cx="794" cy="1021"/>
            </a:xfrm>
            <a:custGeom>
              <a:avLst/>
              <a:gdLst>
                <a:gd name="T0" fmla="*/ 794 w 794"/>
                <a:gd name="T1" fmla="*/ 681 h 1021"/>
                <a:gd name="T2" fmla="*/ 794 w 794"/>
                <a:gd name="T3" fmla="*/ 567 h 1021"/>
                <a:gd name="T4" fmla="*/ 737 w 794"/>
                <a:gd name="T5" fmla="*/ 567 h 1021"/>
                <a:gd name="T6" fmla="*/ 737 w 794"/>
                <a:gd name="T7" fmla="*/ 454 h 1021"/>
                <a:gd name="T8" fmla="*/ 510 w 794"/>
                <a:gd name="T9" fmla="*/ 454 h 1021"/>
                <a:gd name="T10" fmla="*/ 510 w 794"/>
                <a:gd name="T11" fmla="*/ 511 h 1021"/>
                <a:gd name="T12" fmla="*/ 454 w 794"/>
                <a:gd name="T13" fmla="*/ 511 h 1021"/>
                <a:gd name="T14" fmla="*/ 454 w 794"/>
                <a:gd name="T15" fmla="*/ 340 h 1021"/>
                <a:gd name="T16" fmla="*/ 510 w 794"/>
                <a:gd name="T17" fmla="*/ 340 h 1021"/>
                <a:gd name="T18" fmla="*/ 510 w 794"/>
                <a:gd name="T19" fmla="*/ 227 h 1021"/>
                <a:gd name="T20" fmla="*/ 454 w 794"/>
                <a:gd name="T21" fmla="*/ 227 h 1021"/>
                <a:gd name="T22" fmla="*/ 454 w 794"/>
                <a:gd name="T23" fmla="*/ 170 h 1021"/>
                <a:gd name="T24" fmla="*/ 340 w 794"/>
                <a:gd name="T25" fmla="*/ 170 h 1021"/>
                <a:gd name="T26" fmla="*/ 340 w 794"/>
                <a:gd name="T27" fmla="*/ 57 h 1021"/>
                <a:gd name="T28" fmla="*/ 227 w 794"/>
                <a:gd name="T29" fmla="*/ 57 h 1021"/>
                <a:gd name="T30" fmla="*/ 227 w 794"/>
                <a:gd name="T31" fmla="*/ 0 h 1021"/>
                <a:gd name="T32" fmla="*/ 170 w 794"/>
                <a:gd name="T33" fmla="*/ 0 h 1021"/>
                <a:gd name="T34" fmla="*/ 170 w 794"/>
                <a:gd name="T35" fmla="*/ 114 h 1021"/>
                <a:gd name="T36" fmla="*/ 114 w 794"/>
                <a:gd name="T37" fmla="*/ 114 h 1021"/>
                <a:gd name="T38" fmla="*/ 114 w 794"/>
                <a:gd name="T39" fmla="*/ 340 h 1021"/>
                <a:gd name="T40" fmla="*/ 57 w 794"/>
                <a:gd name="T41" fmla="*/ 340 h 1021"/>
                <a:gd name="T42" fmla="*/ 57 w 794"/>
                <a:gd name="T43" fmla="*/ 567 h 1021"/>
                <a:gd name="T44" fmla="*/ 0 w 794"/>
                <a:gd name="T45" fmla="*/ 567 h 1021"/>
                <a:gd name="T46" fmla="*/ 0 w 794"/>
                <a:gd name="T47" fmla="*/ 964 h 1021"/>
                <a:gd name="T48" fmla="*/ 57 w 794"/>
                <a:gd name="T49" fmla="*/ 964 h 1021"/>
                <a:gd name="T50" fmla="*/ 57 w 794"/>
                <a:gd name="T51" fmla="*/ 851 h 1021"/>
                <a:gd name="T52" fmla="*/ 114 w 794"/>
                <a:gd name="T53" fmla="*/ 851 h 1021"/>
                <a:gd name="T54" fmla="*/ 114 w 794"/>
                <a:gd name="T55" fmla="*/ 1021 h 1021"/>
                <a:gd name="T56" fmla="*/ 284 w 794"/>
                <a:gd name="T57" fmla="*/ 1021 h 1021"/>
                <a:gd name="T58" fmla="*/ 284 w 794"/>
                <a:gd name="T59" fmla="*/ 964 h 1021"/>
                <a:gd name="T60" fmla="*/ 454 w 794"/>
                <a:gd name="T61" fmla="*/ 964 h 1021"/>
                <a:gd name="T62" fmla="*/ 454 w 794"/>
                <a:gd name="T63" fmla="*/ 737 h 1021"/>
                <a:gd name="T64" fmla="*/ 567 w 794"/>
                <a:gd name="T65" fmla="*/ 737 h 1021"/>
                <a:gd name="T66" fmla="*/ 624 w 794"/>
                <a:gd name="T67" fmla="*/ 737 h 1021"/>
                <a:gd name="T68" fmla="*/ 624 w 794"/>
                <a:gd name="T69" fmla="*/ 681 h 1021"/>
                <a:gd name="T70" fmla="*/ 794 w 794"/>
                <a:gd name="T71" fmla="*/ 68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1021">
                  <a:moveTo>
                    <a:pt x="794" y="681"/>
                  </a:move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1021"/>
                  </a:lnTo>
                  <a:lnTo>
                    <a:pt x="284" y="1021"/>
                  </a:lnTo>
                  <a:lnTo>
                    <a:pt x="284" y="964"/>
                  </a:lnTo>
                  <a:lnTo>
                    <a:pt x="454" y="96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79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976"/>
            <p:cNvSpPr>
              <a:spLocks/>
            </p:cNvSpPr>
            <p:nvPr/>
          </p:nvSpPr>
          <p:spPr bwMode="auto">
            <a:xfrm>
              <a:off x="4429" y="1663"/>
              <a:ext cx="1361" cy="1361"/>
            </a:xfrm>
            <a:custGeom>
              <a:avLst/>
              <a:gdLst>
                <a:gd name="T0" fmla="*/ 794 w 1361"/>
                <a:gd name="T1" fmla="*/ 1361 h 1361"/>
                <a:gd name="T2" fmla="*/ 850 w 1361"/>
                <a:gd name="T3" fmla="*/ 1134 h 1361"/>
                <a:gd name="T4" fmla="*/ 794 w 1361"/>
                <a:gd name="T5" fmla="*/ 964 h 1361"/>
                <a:gd name="T6" fmla="*/ 737 w 1361"/>
                <a:gd name="T7" fmla="*/ 1021 h 1361"/>
                <a:gd name="T8" fmla="*/ 680 w 1361"/>
                <a:gd name="T9" fmla="*/ 851 h 1361"/>
                <a:gd name="T10" fmla="*/ 510 w 1361"/>
                <a:gd name="T11" fmla="*/ 1077 h 1361"/>
                <a:gd name="T12" fmla="*/ 454 w 1361"/>
                <a:gd name="T13" fmla="*/ 1134 h 1361"/>
                <a:gd name="T14" fmla="*/ 567 w 1361"/>
                <a:gd name="T15" fmla="*/ 1021 h 1361"/>
                <a:gd name="T16" fmla="*/ 510 w 1361"/>
                <a:gd name="T17" fmla="*/ 907 h 1361"/>
                <a:gd name="T18" fmla="*/ 340 w 1361"/>
                <a:gd name="T19" fmla="*/ 851 h 1361"/>
                <a:gd name="T20" fmla="*/ 397 w 1361"/>
                <a:gd name="T21" fmla="*/ 794 h 1361"/>
                <a:gd name="T22" fmla="*/ 510 w 1361"/>
                <a:gd name="T23" fmla="*/ 624 h 1361"/>
                <a:gd name="T24" fmla="*/ 567 w 1361"/>
                <a:gd name="T25" fmla="*/ 567 h 1361"/>
                <a:gd name="T26" fmla="*/ 510 w 1361"/>
                <a:gd name="T27" fmla="*/ 340 h 1361"/>
                <a:gd name="T28" fmla="*/ 340 w 1361"/>
                <a:gd name="T29" fmla="*/ 284 h 1361"/>
                <a:gd name="T30" fmla="*/ 397 w 1361"/>
                <a:gd name="T31" fmla="*/ 510 h 1361"/>
                <a:gd name="T32" fmla="*/ 340 w 1361"/>
                <a:gd name="T33" fmla="*/ 681 h 1361"/>
                <a:gd name="T34" fmla="*/ 283 w 1361"/>
                <a:gd name="T35" fmla="*/ 737 h 1361"/>
                <a:gd name="T36" fmla="*/ 57 w 1361"/>
                <a:gd name="T37" fmla="*/ 624 h 1361"/>
                <a:gd name="T38" fmla="*/ 0 w 1361"/>
                <a:gd name="T39" fmla="*/ 567 h 1361"/>
                <a:gd name="T40" fmla="*/ 57 w 1361"/>
                <a:gd name="T41" fmla="*/ 454 h 1361"/>
                <a:gd name="T42" fmla="*/ 170 w 1361"/>
                <a:gd name="T43" fmla="*/ 340 h 1361"/>
                <a:gd name="T44" fmla="*/ 227 w 1361"/>
                <a:gd name="T45" fmla="*/ 170 h 1361"/>
                <a:gd name="T46" fmla="*/ 283 w 1361"/>
                <a:gd name="T47" fmla="*/ 57 h 1361"/>
                <a:gd name="T48" fmla="*/ 397 w 1361"/>
                <a:gd name="T49" fmla="*/ 0 h 1361"/>
                <a:gd name="T50" fmla="*/ 510 w 1361"/>
                <a:gd name="T51" fmla="*/ 57 h 1361"/>
                <a:gd name="T52" fmla="*/ 680 w 1361"/>
                <a:gd name="T53" fmla="*/ 114 h 1361"/>
                <a:gd name="T54" fmla="*/ 737 w 1361"/>
                <a:gd name="T55" fmla="*/ 227 h 1361"/>
                <a:gd name="T56" fmla="*/ 907 w 1361"/>
                <a:gd name="T57" fmla="*/ 284 h 1361"/>
                <a:gd name="T58" fmla="*/ 1021 w 1361"/>
                <a:gd name="T59" fmla="*/ 340 h 1361"/>
                <a:gd name="T60" fmla="*/ 1077 w 1361"/>
                <a:gd name="T61" fmla="*/ 397 h 1361"/>
                <a:gd name="T62" fmla="*/ 1134 w 1361"/>
                <a:gd name="T63" fmla="*/ 454 h 1361"/>
                <a:gd name="T64" fmla="*/ 1077 w 1361"/>
                <a:gd name="T65" fmla="*/ 567 h 1361"/>
                <a:gd name="T66" fmla="*/ 1134 w 1361"/>
                <a:gd name="T67" fmla="*/ 681 h 1361"/>
                <a:gd name="T68" fmla="*/ 1191 w 1361"/>
                <a:gd name="T69" fmla="*/ 737 h 1361"/>
                <a:gd name="T70" fmla="*/ 1361 w 1361"/>
                <a:gd name="T71" fmla="*/ 794 h 1361"/>
                <a:gd name="T72" fmla="*/ 1304 w 1361"/>
                <a:gd name="T73" fmla="*/ 851 h 1361"/>
                <a:gd name="T74" fmla="*/ 1247 w 1361"/>
                <a:gd name="T75" fmla="*/ 907 h 1361"/>
                <a:gd name="T76" fmla="*/ 1191 w 1361"/>
                <a:gd name="T77" fmla="*/ 1248 h 1361"/>
                <a:gd name="T78" fmla="*/ 1077 w 1361"/>
                <a:gd name="T79" fmla="*/ 1304 h 1361"/>
                <a:gd name="T80" fmla="*/ 1021 w 1361"/>
                <a:gd name="T81" fmla="*/ 1361 h 1361"/>
                <a:gd name="T82" fmla="*/ 964 w 1361"/>
                <a:gd name="T83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361">
                  <a:moveTo>
                    <a:pt x="964" y="1361"/>
                  </a:moveTo>
                  <a:lnTo>
                    <a:pt x="794" y="136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81"/>
                  </a:lnTo>
                  <a:lnTo>
                    <a:pt x="1134" y="681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304"/>
                  </a:lnTo>
                  <a:lnTo>
                    <a:pt x="1077" y="1304"/>
                  </a:lnTo>
                  <a:lnTo>
                    <a:pt x="1077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964" y="1248"/>
                  </a:lnTo>
                  <a:lnTo>
                    <a:pt x="96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977"/>
            <p:cNvSpPr>
              <a:spLocks/>
            </p:cNvSpPr>
            <p:nvPr/>
          </p:nvSpPr>
          <p:spPr bwMode="auto">
            <a:xfrm>
              <a:off x="4769" y="1947"/>
              <a:ext cx="227" cy="340"/>
            </a:xfrm>
            <a:custGeom>
              <a:avLst/>
              <a:gdLst>
                <a:gd name="T0" fmla="*/ 170 w 227"/>
                <a:gd name="T1" fmla="*/ 340 h 340"/>
                <a:gd name="T2" fmla="*/ 57 w 227"/>
                <a:gd name="T3" fmla="*/ 340 h 340"/>
                <a:gd name="T4" fmla="*/ 57 w 227"/>
                <a:gd name="T5" fmla="*/ 226 h 340"/>
                <a:gd name="T6" fmla="*/ 0 w 227"/>
                <a:gd name="T7" fmla="*/ 226 h 340"/>
                <a:gd name="T8" fmla="*/ 0 w 227"/>
                <a:gd name="T9" fmla="*/ 0 h 340"/>
                <a:gd name="T10" fmla="*/ 170 w 227"/>
                <a:gd name="T11" fmla="*/ 0 h 340"/>
                <a:gd name="T12" fmla="*/ 170 w 227"/>
                <a:gd name="T13" fmla="*/ 56 h 340"/>
                <a:gd name="T14" fmla="*/ 227 w 227"/>
                <a:gd name="T15" fmla="*/ 56 h 340"/>
                <a:gd name="T16" fmla="*/ 227 w 227"/>
                <a:gd name="T17" fmla="*/ 283 h 340"/>
                <a:gd name="T18" fmla="*/ 170 w 227"/>
                <a:gd name="T19" fmla="*/ 283 h 340"/>
                <a:gd name="T20" fmla="*/ 170 w 22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170" y="340"/>
                  </a:moveTo>
                  <a:lnTo>
                    <a:pt x="57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9" name="Group 979"/>
          <p:cNvGrpSpPr>
            <a:grpSpLocks/>
          </p:cNvGrpSpPr>
          <p:nvPr/>
        </p:nvGrpSpPr>
        <p:grpSpPr bwMode="auto">
          <a:xfrm>
            <a:off x="262657" y="4819606"/>
            <a:ext cx="2292814" cy="2909362"/>
            <a:chOff x="176" y="416"/>
            <a:chExt cx="2949" cy="3742"/>
          </a:xfrm>
        </p:grpSpPr>
        <p:sp>
          <p:nvSpPr>
            <p:cNvPr id="192" name="Freeform 980"/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3" name="Freeform 981"/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5" name="Group 246"/>
          <p:cNvGrpSpPr>
            <a:grpSpLocks/>
          </p:cNvGrpSpPr>
          <p:nvPr/>
        </p:nvGrpSpPr>
        <p:grpSpPr bwMode="auto">
          <a:xfrm>
            <a:off x="6518645" y="4907061"/>
            <a:ext cx="5995991" cy="3879668"/>
            <a:chOff x="176" y="529"/>
            <a:chExt cx="7712" cy="4990"/>
          </a:xfrm>
        </p:grpSpPr>
        <p:sp>
          <p:nvSpPr>
            <p:cNvPr id="271" name="Freeform 247"/>
            <p:cNvSpPr>
              <a:spLocks/>
            </p:cNvSpPr>
            <p:nvPr/>
          </p:nvSpPr>
          <p:spPr bwMode="auto">
            <a:xfrm>
              <a:off x="2444" y="1777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341 w 341"/>
                <a:gd name="T3" fmla="*/ 340 h 340"/>
                <a:gd name="T4" fmla="*/ 114 w 341"/>
                <a:gd name="T5" fmla="*/ 340 h 340"/>
                <a:gd name="T6" fmla="*/ 114 w 341"/>
                <a:gd name="T7" fmla="*/ 226 h 340"/>
                <a:gd name="T8" fmla="*/ 0 w 341"/>
                <a:gd name="T9" fmla="*/ 226 h 340"/>
                <a:gd name="T10" fmla="*/ 0 w 341"/>
                <a:gd name="T11" fmla="*/ 113 h 340"/>
                <a:gd name="T12" fmla="*/ 227 w 341"/>
                <a:gd name="T13" fmla="*/ 113 h 340"/>
                <a:gd name="T14" fmla="*/ 227 w 341"/>
                <a:gd name="T15" fmla="*/ 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341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48"/>
            <p:cNvSpPr>
              <a:spLocks/>
            </p:cNvSpPr>
            <p:nvPr/>
          </p:nvSpPr>
          <p:spPr bwMode="auto">
            <a:xfrm>
              <a:off x="403" y="529"/>
              <a:ext cx="1021" cy="2041"/>
            </a:xfrm>
            <a:custGeom>
              <a:avLst/>
              <a:gdLst>
                <a:gd name="T0" fmla="*/ 567 w 1021"/>
                <a:gd name="T1" fmla="*/ 2041 h 2041"/>
                <a:gd name="T2" fmla="*/ 340 w 1021"/>
                <a:gd name="T3" fmla="*/ 2041 h 2041"/>
                <a:gd name="T4" fmla="*/ 340 w 1021"/>
                <a:gd name="T5" fmla="*/ 1928 h 2041"/>
                <a:gd name="T6" fmla="*/ 454 w 1021"/>
                <a:gd name="T7" fmla="*/ 1928 h 2041"/>
                <a:gd name="T8" fmla="*/ 454 w 1021"/>
                <a:gd name="T9" fmla="*/ 1815 h 2041"/>
                <a:gd name="T10" fmla="*/ 0 w 1021"/>
                <a:gd name="T11" fmla="*/ 1815 h 2041"/>
                <a:gd name="T12" fmla="*/ 1 w 1021"/>
                <a:gd name="T13" fmla="*/ 1701 h 2041"/>
                <a:gd name="T14" fmla="*/ 114 w 1021"/>
                <a:gd name="T15" fmla="*/ 1701 h 2041"/>
                <a:gd name="T16" fmla="*/ 114 w 1021"/>
                <a:gd name="T17" fmla="*/ 1361 h 2041"/>
                <a:gd name="T18" fmla="*/ 227 w 1021"/>
                <a:gd name="T19" fmla="*/ 1361 h 2041"/>
                <a:gd name="T20" fmla="*/ 227 w 1021"/>
                <a:gd name="T21" fmla="*/ 1021 h 2041"/>
                <a:gd name="T22" fmla="*/ 227 w 1021"/>
                <a:gd name="T23" fmla="*/ 907 h 2041"/>
                <a:gd name="T24" fmla="*/ 340 w 1021"/>
                <a:gd name="T25" fmla="*/ 907 h 2041"/>
                <a:gd name="T26" fmla="*/ 340 w 1021"/>
                <a:gd name="T27" fmla="*/ 794 h 2041"/>
                <a:gd name="T28" fmla="*/ 227 w 1021"/>
                <a:gd name="T29" fmla="*/ 794 h 2041"/>
                <a:gd name="T30" fmla="*/ 227 w 1021"/>
                <a:gd name="T31" fmla="*/ 567 h 2041"/>
                <a:gd name="T32" fmla="*/ 340 w 1021"/>
                <a:gd name="T33" fmla="*/ 567 h 2041"/>
                <a:gd name="T34" fmla="*/ 340 w 1021"/>
                <a:gd name="T35" fmla="*/ 340 h 2041"/>
                <a:gd name="T36" fmla="*/ 681 w 1021"/>
                <a:gd name="T37" fmla="*/ 340 h 2041"/>
                <a:gd name="T38" fmla="*/ 681 w 1021"/>
                <a:gd name="T39" fmla="*/ 114 h 2041"/>
                <a:gd name="T40" fmla="*/ 794 w 1021"/>
                <a:gd name="T41" fmla="*/ 114 h 2041"/>
                <a:gd name="T42" fmla="*/ 794 w 1021"/>
                <a:gd name="T43" fmla="*/ 0 h 2041"/>
                <a:gd name="T44" fmla="*/ 1021 w 1021"/>
                <a:gd name="T45" fmla="*/ 0 h 2041"/>
                <a:gd name="T46" fmla="*/ 1021 w 1021"/>
                <a:gd name="T47" fmla="*/ 794 h 2041"/>
                <a:gd name="T48" fmla="*/ 907 w 1021"/>
                <a:gd name="T49" fmla="*/ 794 h 2041"/>
                <a:gd name="T50" fmla="*/ 907 w 1021"/>
                <a:gd name="T51" fmla="*/ 1021 h 2041"/>
                <a:gd name="T52" fmla="*/ 794 w 1021"/>
                <a:gd name="T53" fmla="*/ 1021 h 2041"/>
                <a:gd name="T54" fmla="*/ 794 w 1021"/>
                <a:gd name="T55" fmla="*/ 1134 h 2041"/>
                <a:gd name="T56" fmla="*/ 681 w 1021"/>
                <a:gd name="T57" fmla="*/ 1134 h 2041"/>
                <a:gd name="T58" fmla="*/ 681 w 1021"/>
                <a:gd name="T59" fmla="*/ 1248 h 2041"/>
                <a:gd name="T60" fmla="*/ 567 w 1021"/>
                <a:gd name="T61" fmla="*/ 1248 h 2041"/>
                <a:gd name="T62" fmla="*/ 567 w 1021"/>
                <a:gd name="T63" fmla="*/ 1361 h 2041"/>
                <a:gd name="T64" fmla="*/ 681 w 1021"/>
                <a:gd name="T65" fmla="*/ 1361 h 2041"/>
                <a:gd name="T66" fmla="*/ 681 w 1021"/>
                <a:gd name="T67" fmla="*/ 1701 h 2041"/>
                <a:gd name="T68" fmla="*/ 794 w 1021"/>
                <a:gd name="T69" fmla="*/ 1701 h 2041"/>
                <a:gd name="T70" fmla="*/ 794 w 1021"/>
                <a:gd name="T71" fmla="*/ 1815 h 2041"/>
                <a:gd name="T72" fmla="*/ 681 w 1021"/>
                <a:gd name="T73" fmla="*/ 1815 h 2041"/>
                <a:gd name="T74" fmla="*/ 681 w 1021"/>
                <a:gd name="T75" fmla="*/ 1928 h 2041"/>
                <a:gd name="T76" fmla="*/ 567 w 1021"/>
                <a:gd name="T77" fmla="*/ 1928 h 2041"/>
                <a:gd name="T78" fmla="*/ 567 w 1021"/>
                <a:gd name="T79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2041">
                  <a:moveTo>
                    <a:pt x="567" y="2041"/>
                  </a:moveTo>
                  <a:lnTo>
                    <a:pt x="340" y="2041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815"/>
                  </a:lnTo>
                  <a:lnTo>
                    <a:pt x="0" y="1815"/>
                  </a:lnTo>
                  <a:lnTo>
                    <a:pt x="1" y="1701"/>
                  </a:lnTo>
                  <a:lnTo>
                    <a:pt x="114" y="170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681" y="1815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0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49"/>
            <p:cNvSpPr>
              <a:spLocks/>
            </p:cNvSpPr>
            <p:nvPr/>
          </p:nvSpPr>
          <p:spPr bwMode="auto">
            <a:xfrm>
              <a:off x="176" y="2457"/>
              <a:ext cx="908" cy="1247"/>
            </a:xfrm>
            <a:custGeom>
              <a:avLst/>
              <a:gdLst>
                <a:gd name="T0" fmla="*/ 908 w 908"/>
                <a:gd name="T1" fmla="*/ 113 h 1247"/>
                <a:gd name="T2" fmla="*/ 454 w 908"/>
                <a:gd name="T3" fmla="*/ 113 h 1247"/>
                <a:gd name="T4" fmla="*/ 454 w 908"/>
                <a:gd name="T5" fmla="*/ 0 h 1247"/>
                <a:gd name="T6" fmla="*/ 341 w 908"/>
                <a:gd name="T7" fmla="*/ 0 h 1247"/>
                <a:gd name="T8" fmla="*/ 341 w 908"/>
                <a:gd name="T9" fmla="*/ 113 h 1247"/>
                <a:gd name="T10" fmla="*/ 227 w 908"/>
                <a:gd name="T11" fmla="*/ 113 h 1247"/>
                <a:gd name="T12" fmla="*/ 227 w 908"/>
                <a:gd name="T13" fmla="*/ 0 h 1247"/>
                <a:gd name="T14" fmla="*/ 114 w 908"/>
                <a:gd name="T15" fmla="*/ 0 h 1247"/>
                <a:gd name="T16" fmla="*/ 114 w 908"/>
                <a:gd name="T17" fmla="*/ 227 h 1247"/>
                <a:gd name="T18" fmla="*/ 0 w 908"/>
                <a:gd name="T19" fmla="*/ 227 h 1247"/>
                <a:gd name="T20" fmla="*/ 0 w 908"/>
                <a:gd name="T21" fmla="*/ 1021 h 1247"/>
                <a:gd name="T22" fmla="*/ 114 w 908"/>
                <a:gd name="T23" fmla="*/ 1021 h 1247"/>
                <a:gd name="T24" fmla="*/ 114 w 908"/>
                <a:gd name="T25" fmla="*/ 1247 h 1247"/>
                <a:gd name="T26" fmla="*/ 227 w 908"/>
                <a:gd name="T27" fmla="*/ 1247 h 1247"/>
                <a:gd name="T28" fmla="*/ 227 w 908"/>
                <a:gd name="T29" fmla="*/ 1134 h 1247"/>
                <a:gd name="T30" fmla="*/ 341 w 908"/>
                <a:gd name="T31" fmla="*/ 1134 h 1247"/>
                <a:gd name="T32" fmla="*/ 341 w 908"/>
                <a:gd name="T33" fmla="*/ 1021 h 1247"/>
                <a:gd name="T34" fmla="*/ 454 w 908"/>
                <a:gd name="T35" fmla="*/ 1021 h 1247"/>
                <a:gd name="T36" fmla="*/ 454 w 908"/>
                <a:gd name="T37" fmla="*/ 794 h 1247"/>
                <a:gd name="T38" fmla="*/ 567 w 908"/>
                <a:gd name="T39" fmla="*/ 794 h 1247"/>
                <a:gd name="T40" fmla="*/ 567 w 908"/>
                <a:gd name="T41" fmla="*/ 227 h 1247"/>
                <a:gd name="T42" fmla="*/ 908 w 908"/>
                <a:gd name="T43" fmla="*/ 227 h 1247"/>
                <a:gd name="T44" fmla="*/ 908 w 908"/>
                <a:gd name="T4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908" y="227"/>
                  </a:lnTo>
                  <a:lnTo>
                    <a:pt x="90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50"/>
            <p:cNvSpPr>
              <a:spLocks/>
            </p:cNvSpPr>
            <p:nvPr/>
          </p:nvSpPr>
          <p:spPr bwMode="auto">
            <a:xfrm>
              <a:off x="517" y="4385"/>
              <a:ext cx="1247" cy="1020"/>
            </a:xfrm>
            <a:custGeom>
              <a:avLst/>
              <a:gdLst>
                <a:gd name="T0" fmla="*/ 567 w 1247"/>
                <a:gd name="T1" fmla="*/ 907 h 1020"/>
                <a:gd name="T2" fmla="*/ 226 w 1247"/>
                <a:gd name="T3" fmla="*/ 907 h 1020"/>
                <a:gd name="T4" fmla="*/ 226 w 1247"/>
                <a:gd name="T5" fmla="*/ 1020 h 1020"/>
                <a:gd name="T6" fmla="*/ 113 w 1247"/>
                <a:gd name="T7" fmla="*/ 1020 h 1020"/>
                <a:gd name="T8" fmla="*/ 113 w 1247"/>
                <a:gd name="T9" fmla="*/ 907 h 1020"/>
                <a:gd name="T10" fmla="*/ 0 w 1247"/>
                <a:gd name="T11" fmla="*/ 907 h 1020"/>
                <a:gd name="T12" fmla="*/ 0 w 1247"/>
                <a:gd name="T13" fmla="*/ 567 h 1020"/>
                <a:gd name="T14" fmla="*/ 113 w 1247"/>
                <a:gd name="T15" fmla="*/ 567 h 1020"/>
                <a:gd name="T16" fmla="*/ 113 w 1247"/>
                <a:gd name="T17" fmla="*/ 680 h 1020"/>
                <a:gd name="T18" fmla="*/ 226 w 1247"/>
                <a:gd name="T19" fmla="*/ 680 h 1020"/>
                <a:gd name="T20" fmla="*/ 226 w 1247"/>
                <a:gd name="T21" fmla="*/ 340 h 1020"/>
                <a:gd name="T22" fmla="*/ 113 w 1247"/>
                <a:gd name="T23" fmla="*/ 340 h 1020"/>
                <a:gd name="T24" fmla="*/ 113 w 1247"/>
                <a:gd name="T25" fmla="*/ 113 h 1020"/>
                <a:gd name="T26" fmla="*/ 226 w 1247"/>
                <a:gd name="T27" fmla="*/ 113 h 1020"/>
                <a:gd name="T28" fmla="*/ 226 w 1247"/>
                <a:gd name="T29" fmla="*/ 0 h 1020"/>
                <a:gd name="T30" fmla="*/ 340 w 1247"/>
                <a:gd name="T31" fmla="*/ 0 h 1020"/>
                <a:gd name="T32" fmla="*/ 340 w 1247"/>
                <a:gd name="T33" fmla="*/ 113 h 1020"/>
                <a:gd name="T34" fmla="*/ 680 w 1247"/>
                <a:gd name="T35" fmla="*/ 113 h 1020"/>
                <a:gd name="T36" fmla="*/ 680 w 1247"/>
                <a:gd name="T37" fmla="*/ 0 h 1020"/>
                <a:gd name="T38" fmla="*/ 907 w 1247"/>
                <a:gd name="T39" fmla="*/ 0 h 1020"/>
                <a:gd name="T40" fmla="*/ 907 w 1247"/>
                <a:gd name="T41" fmla="*/ 113 h 1020"/>
                <a:gd name="T42" fmla="*/ 1020 w 1247"/>
                <a:gd name="T43" fmla="*/ 113 h 1020"/>
                <a:gd name="T44" fmla="*/ 1020 w 1247"/>
                <a:gd name="T45" fmla="*/ 453 h 1020"/>
                <a:gd name="T46" fmla="*/ 1134 w 1247"/>
                <a:gd name="T47" fmla="*/ 453 h 1020"/>
                <a:gd name="T48" fmla="*/ 1134 w 1247"/>
                <a:gd name="T49" fmla="*/ 567 h 1020"/>
                <a:gd name="T50" fmla="*/ 1247 w 1247"/>
                <a:gd name="T51" fmla="*/ 567 h 1020"/>
                <a:gd name="T52" fmla="*/ 1247 w 1247"/>
                <a:gd name="T53" fmla="*/ 680 h 1020"/>
                <a:gd name="T54" fmla="*/ 680 w 1247"/>
                <a:gd name="T55" fmla="*/ 680 h 1020"/>
                <a:gd name="T56" fmla="*/ 680 w 1247"/>
                <a:gd name="T57" fmla="*/ 794 h 1020"/>
                <a:gd name="T58" fmla="*/ 793 w 1247"/>
                <a:gd name="T59" fmla="*/ 794 h 1020"/>
                <a:gd name="T60" fmla="*/ 793 w 1247"/>
                <a:gd name="T61" fmla="*/ 1020 h 1020"/>
                <a:gd name="T62" fmla="*/ 567 w 1247"/>
                <a:gd name="T63" fmla="*/ 1020 h 1020"/>
                <a:gd name="T64" fmla="*/ 567 w 1247"/>
                <a:gd name="T6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20">
                  <a:moveTo>
                    <a:pt x="567" y="907"/>
                  </a:move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1020"/>
                  </a:lnTo>
                  <a:lnTo>
                    <a:pt x="567" y="1020"/>
                  </a:lnTo>
                  <a:lnTo>
                    <a:pt x="56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Rectangle 251"/>
            <p:cNvSpPr>
              <a:spLocks noChangeArrowheads="1"/>
            </p:cNvSpPr>
            <p:nvPr/>
          </p:nvSpPr>
          <p:spPr bwMode="auto">
            <a:xfrm>
              <a:off x="1651" y="5405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Rectangle 252"/>
            <p:cNvSpPr>
              <a:spLocks noChangeArrowheads="1"/>
            </p:cNvSpPr>
            <p:nvPr/>
          </p:nvSpPr>
          <p:spPr bwMode="auto">
            <a:xfrm>
              <a:off x="403" y="4612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Rectangle 253"/>
            <p:cNvSpPr>
              <a:spLocks noChangeArrowheads="1"/>
            </p:cNvSpPr>
            <p:nvPr/>
          </p:nvSpPr>
          <p:spPr bwMode="auto">
            <a:xfrm>
              <a:off x="3578" y="3251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54"/>
            <p:cNvSpPr>
              <a:spLocks/>
            </p:cNvSpPr>
            <p:nvPr/>
          </p:nvSpPr>
          <p:spPr bwMode="auto">
            <a:xfrm>
              <a:off x="2104" y="2570"/>
              <a:ext cx="907" cy="1701"/>
            </a:xfrm>
            <a:custGeom>
              <a:avLst/>
              <a:gdLst>
                <a:gd name="T0" fmla="*/ 227 w 907"/>
                <a:gd name="T1" fmla="*/ 1701 h 1701"/>
                <a:gd name="T2" fmla="*/ 227 w 907"/>
                <a:gd name="T3" fmla="*/ 1134 h 1701"/>
                <a:gd name="T4" fmla="*/ 114 w 907"/>
                <a:gd name="T5" fmla="*/ 1134 h 1701"/>
                <a:gd name="T6" fmla="*/ 114 w 907"/>
                <a:gd name="T7" fmla="*/ 1021 h 1701"/>
                <a:gd name="T8" fmla="*/ 0 w 907"/>
                <a:gd name="T9" fmla="*/ 1021 h 1701"/>
                <a:gd name="T10" fmla="*/ 0 w 907"/>
                <a:gd name="T11" fmla="*/ 908 h 1701"/>
                <a:gd name="T12" fmla="*/ 227 w 907"/>
                <a:gd name="T13" fmla="*/ 908 h 1701"/>
                <a:gd name="T14" fmla="*/ 227 w 907"/>
                <a:gd name="T15" fmla="*/ 567 h 1701"/>
                <a:gd name="T16" fmla="*/ 340 w 907"/>
                <a:gd name="T17" fmla="*/ 567 h 1701"/>
                <a:gd name="T18" fmla="*/ 340 w 907"/>
                <a:gd name="T19" fmla="*/ 341 h 1701"/>
                <a:gd name="T20" fmla="*/ 454 w 907"/>
                <a:gd name="T21" fmla="*/ 341 h 1701"/>
                <a:gd name="T22" fmla="*/ 454 w 907"/>
                <a:gd name="T23" fmla="*/ 0 h 1701"/>
                <a:gd name="T24" fmla="*/ 567 w 907"/>
                <a:gd name="T25" fmla="*/ 0 h 1701"/>
                <a:gd name="T26" fmla="*/ 567 w 907"/>
                <a:gd name="T27" fmla="*/ 454 h 1701"/>
                <a:gd name="T28" fmla="*/ 454 w 907"/>
                <a:gd name="T29" fmla="*/ 454 h 1701"/>
                <a:gd name="T30" fmla="*/ 454 w 907"/>
                <a:gd name="T31" fmla="*/ 794 h 1701"/>
                <a:gd name="T32" fmla="*/ 567 w 907"/>
                <a:gd name="T33" fmla="*/ 794 h 1701"/>
                <a:gd name="T34" fmla="*/ 567 w 907"/>
                <a:gd name="T35" fmla="*/ 681 h 1701"/>
                <a:gd name="T36" fmla="*/ 907 w 907"/>
                <a:gd name="T37" fmla="*/ 681 h 1701"/>
                <a:gd name="T38" fmla="*/ 907 w 907"/>
                <a:gd name="T39" fmla="*/ 794 h 1701"/>
                <a:gd name="T40" fmla="*/ 794 w 907"/>
                <a:gd name="T41" fmla="*/ 794 h 1701"/>
                <a:gd name="T42" fmla="*/ 794 w 907"/>
                <a:gd name="T43" fmla="*/ 908 h 1701"/>
                <a:gd name="T44" fmla="*/ 681 w 907"/>
                <a:gd name="T45" fmla="*/ 908 h 1701"/>
                <a:gd name="T46" fmla="*/ 681 w 907"/>
                <a:gd name="T47" fmla="*/ 1021 h 1701"/>
                <a:gd name="T48" fmla="*/ 454 w 907"/>
                <a:gd name="T49" fmla="*/ 1021 h 1701"/>
                <a:gd name="T50" fmla="*/ 454 w 907"/>
                <a:gd name="T51" fmla="*/ 1475 h 1701"/>
                <a:gd name="T52" fmla="*/ 340 w 907"/>
                <a:gd name="T53" fmla="*/ 1475 h 1701"/>
                <a:gd name="T54" fmla="*/ 340 w 907"/>
                <a:gd name="T55" fmla="*/ 1701 h 1701"/>
                <a:gd name="T56" fmla="*/ 227 w 907"/>
                <a:gd name="T5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701">
                  <a:moveTo>
                    <a:pt x="227" y="1701"/>
                  </a:moveTo>
                  <a:lnTo>
                    <a:pt x="227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1475"/>
                  </a:lnTo>
                  <a:lnTo>
                    <a:pt x="340" y="1475"/>
                  </a:lnTo>
                  <a:lnTo>
                    <a:pt x="340" y="1701"/>
                  </a:lnTo>
                  <a:lnTo>
                    <a:pt x="227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55"/>
            <p:cNvSpPr>
              <a:spLocks/>
            </p:cNvSpPr>
            <p:nvPr/>
          </p:nvSpPr>
          <p:spPr bwMode="auto">
            <a:xfrm>
              <a:off x="1537" y="4158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56"/>
            <p:cNvSpPr>
              <a:spLocks/>
            </p:cNvSpPr>
            <p:nvPr/>
          </p:nvSpPr>
          <p:spPr bwMode="auto">
            <a:xfrm>
              <a:off x="1991" y="4385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113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  <a:gd name="T14" fmla="*/ 113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257"/>
            <p:cNvSpPr>
              <a:spLocks/>
            </p:cNvSpPr>
            <p:nvPr/>
          </p:nvSpPr>
          <p:spPr bwMode="auto">
            <a:xfrm>
              <a:off x="1991" y="3704"/>
              <a:ext cx="227" cy="341"/>
            </a:xfrm>
            <a:custGeom>
              <a:avLst/>
              <a:gdLst>
                <a:gd name="T0" fmla="*/ 0 w 227"/>
                <a:gd name="T1" fmla="*/ 114 h 341"/>
                <a:gd name="T2" fmla="*/ 113 w 227"/>
                <a:gd name="T3" fmla="*/ 114 h 341"/>
                <a:gd name="T4" fmla="*/ 113 w 227"/>
                <a:gd name="T5" fmla="*/ 0 h 341"/>
                <a:gd name="T6" fmla="*/ 227 w 227"/>
                <a:gd name="T7" fmla="*/ 0 h 341"/>
                <a:gd name="T8" fmla="*/ 227 w 227"/>
                <a:gd name="T9" fmla="*/ 341 h 341"/>
                <a:gd name="T10" fmla="*/ 113 w 227"/>
                <a:gd name="T11" fmla="*/ 341 h 341"/>
                <a:gd name="T12" fmla="*/ 113 w 227"/>
                <a:gd name="T13" fmla="*/ 227 h 341"/>
                <a:gd name="T14" fmla="*/ 0 w 227"/>
                <a:gd name="T15" fmla="*/ 227 h 341"/>
                <a:gd name="T16" fmla="*/ 0 w 227"/>
                <a:gd name="T1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1">
                  <a:moveTo>
                    <a:pt x="0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258"/>
            <p:cNvSpPr>
              <a:spLocks/>
            </p:cNvSpPr>
            <p:nvPr/>
          </p:nvSpPr>
          <p:spPr bwMode="auto">
            <a:xfrm>
              <a:off x="1651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114 h 340"/>
                <a:gd name="T4" fmla="*/ 113 w 340"/>
                <a:gd name="T5" fmla="*/ 114 h 340"/>
                <a:gd name="T6" fmla="*/ 113 w 340"/>
                <a:gd name="T7" fmla="*/ 227 h 340"/>
                <a:gd name="T8" fmla="*/ 226 w 340"/>
                <a:gd name="T9" fmla="*/ 227 h 340"/>
                <a:gd name="T10" fmla="*/ 226 w 340"/>
                <a:gd name="T11" fmla="*/ 340 h 340"/>
                <a:gd name="T12" fmla="*/ 340 w 340"/>
                <a:gd name="T13" fmla="*/ 340 h 340"/>
                <a:gd name="T14" fmla="*/ 340 w 340"/>
                <a:gd name="T15" fmla="*/ 0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Rectangle 259"/>
            <p:cNvSpPr>
              <a:spLocks noChangeArrowheads="1"/>
            </p:cNvSpPr>
            <p:nvPr/>
          </p:nvSpPr>
          <p:spPr bwMode="auto">
            <a:xfrm>
              <a:off x="1877" y="3704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Rectangle 260"/>
            <p:cNvSpPr>
              <a:spLocks noChangeArrowheads="1"/>
            </p:cNvSpPr>
            <p:nvPr/>
          </p:nvSpPr>
          <p:spPr bwMode="auto">
            <a:xfrm>
              <a:off x="3125" y="3251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261"/>
            <p:cNvSpPr>
              <a:spLocks/>
            </p:cNvSpPr>
            <p:nvPr/>
          </p:nvSpPr>
          <p:spPr bwMode="auto">
            <a:xfrm>
              <a:off x="2331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Rectangle 262"/>
            <p:cNvSpPr>
              <a:spLocks noChangeArrowheads="1"/>
            </p:cNvSpPr>
            <p:nvPr/>
          </p:nvSpPr>
          <p:spPr bwMode="auto">
            <a:xfrm>
              <a:off x="2671" y="2230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263"/>
            <p:cNvSpPr>
              <a:spLocks/>
            </p:cNvSpPr>
            <p:nvPr/>
          </p:nvSpPr>
          <p:spPr bwMode="auto">
            <a:xfrm>
              <a:off x="2218" y="529"/>
              <a:ext cx="680" cy="794"/>
            </a:xfrm>
            <a:custGeom>
              <a:avLst/>
              <a:gdLst>
                <a:gd name="T0" fmla="*/ 340 w 680"/>
                <a:gd name="T1" fmla="*/ 794 h 794"/>
                <a:gd name="T2" fmla="*/ 113 w 680"/>
                <a:gd name="T3" fmla="*/ 794 h 794"/>
                <a:gd name="T4" fmla="*/ 113 w 680"/>
                <a:gd name="T5" fmla="*/ 681 h 794"/>
                <a:gd name="T6" fmla="*/ 0 w 680"/>
                <a:gd name="T7" fmla="*/ 681 h 794"/>
                <a:gd name="T8" fmla="*/ 0 w 680"/>
                <a:gd name="T9" fmla="*/ 227 h 794"/>
                <a:gd name="T10" fmla="*/ 113 w 680"/>
                <a:gd name="T11" fmla="*/ 227 h 794"/>
                <a:gd name="T12" fmla="*/ 113 w 680"/>
                <a:gd name="T13" fmla="*/ 114 h 794"/>
                <a:gd name="T14" fmla="*/ 226 w 680"/>
                <a:gd name="T15" fmla="*/ 114 h 794"/>
                <a:gd name="T16" fmla="*/ 226 w 680"/>
                <a:gd name="T17" fmla="*/ 0 h 794"/>
                <a:gd name="T18" fmla="*/ 340 w 680"/>
                <a:gd name="T19" fmla="*/ 0 h 794"/>
                <a:gd name="T20" fmla="*/ 340 w 680"/>
                <a:gd name="T21" fmla="*/ 114 h 794"/>
                <a:gd name="T22" fmla="*/ 567 w 680"/>
                <a:gd name="T23" fmla="*/ 114 h 794"/>
                <a:gd name="T24" fmla="*/ 567 w 680"/>
                <a:gd name="T25" fmla="*/ 227 h 794"/>
                <a:gd name="T26" fmla="*/ 453 w 680"/>
                <a:gd name="T27" fmla="*/ 227 h 794"/>
                <a:gd name="T28" fmla="*/ 453 w 680"/>
                <a:gd name="T29" fmla="*/ 340 h 794"/>
                <a:gd name="T30" fmla="*/ 680 w 680"/>
                <a:gd name="T31" fmla="*/ 340 h 794"/>
                <a:gd name="T32" fmla="*/ 680 w 680"/>
                <a:gd name="T33" fmla="*/ 454 h 794"/>
                <a:gd name="T34" fmla="*/ 567 w 680"/>
                <a:gd name="T35" fmla="*/ 454 h 794"/>
                <a:gd name="T36" fmla="*/ 567 w 680"/>
                <a:gd name="T37" fmla="*/ 681 h 794"/>
                <a:gd name="T38" fmla="*/ 340 w 680"/>
                <a:gd name="T39" fmla="*/ 681 h 794"/>
                <a:gd name="T40" fmla="*/ 340 w 680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34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264"/>
            <p:cNvSpPr>
              <a:spLocks/>
            </p:cNvSpPr>
            <p:nvPr/>
          </p:nvSpPr>
          <p:spPr bwMode="auto">
            <a:xfrm>
              <a:off x="3805" y="1096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227 h 454"/>
                <a:gd name="T4" fmla="*/ 114 w 227"/>
                <a:gd name="T5" fmla="*/ 227 h 454"/>
                <a:gd name="T6" fmla="*/ 114 w 227"/>
                <a:gd name="T7" fmla="*/ 0 h 454"/>
                <a:gd name="T8" fmla="*/ 227 w 227"/>
                <a:gd name="T9" fmla="*/ 0 h 454"/>
                <a:gd name="T10" fmla="*/ 227 w 227"/>
                <a:gd name="T11" fmla="*/ 340 h 454"/>
                <a:gd name="T12" fmla="*/ 114 w 227"/>
                <a:gd name="T13" fmla="*/ 340 h 454"/>
                <a:gd name="T14" fmla="*/ 114 w 227"/>
                <a:gd name="T15" fmla="*/ 454 h 454"/>
                <a:gd name="T16" fmla="*/ 0 w 227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265"/>
            <p:cNvSpPr>
              <a:spLocks/>
            </p:cNvSpPr>
            <p:nvPr/>
          </p:nvSpPr>
          <p:spPr bwMode="auto">
            <a:xfrm>
              <a:off x="3578" y="1323"/>
              <a:ext cx="908" cy="1134"/>
            </a:xfrm>
            <a:custGeom>
              <a:avLst/>
              <a:gdLst>
                <a:gd name="T0" fmla="*/ 0 w 908"/>
                <a:gd name="T1" fmla="*/ 1021 h 1134"/>
                <a:gd name="T2" fmla="*/ 114 w 908"/>
                <a:gd name="T3" fmla="*/ 1021 h 1134"/>
                <a:gd name="T4" fmla="*/ 114 w 908"/>
                <a:gd name="T5" fmla="*/ 794 h 1134"/>
                <a:gd name="T6" fmla="*/ 227 w 908"/>
                <a:gd name="T7" fmla="*/ 794 h 1134"/>
                <a:gd name="T8" fmla="*/ 227 w 908"/>
                <a:gd name="T9" fmla="*/ 567 h 1134"/>
                <a:gd name="T10" fmla="*/ 341 w 908"/>
                <a:gd name="T11" fmla="*/ 567 h 1134"/>
                <a:gd name="T12" fmla="*/ 341 w 908"/>
                <a:gd name="T13" fmla="*/ 227 h 1134"/>
                <a:gd name="T14" fmla="*/ 681 w 908"/>
                <a:gd name="T15" fmla="*/ 227 h 1134"/>
                <a:gd name="T16" fmla="*/ 681 w 908"/>
                <a:gd name="T17" fmla="*/ 113 h 1134"/>
                <a:gd name="T18" fmla="*/ 794 w 908"/>
                <a:gd name="T19" fmla="*/ 113 h 1134"/>
                <a:gd name="T20" fmla="*/ 794 w 908"/>
                <a:gd name="T21" fmla="*/ 0 h 1134"/>
                <a:gd name="T22" fmla="*/ 908 w 908"/>
                <a:gd name="T23" fmla="*/ 0 h 1134"/>
                <a:gd name="T24" fmla="*/ 908 w 908"/>
                <a:gd name="T25" fmla="*/ 227 h 1134"/>
                <a:gd name="T26" fmla="*/ 794 w 908"/>
                <a:gd name="T27" fmla="*/ 227 h 1134"/>
                <a:gd name="T28" fmla="*/ 794 w 908"/>
                <a:gd name="T29" fmla="*/ 340 h 1134"/>
                <a:gd name="T30" fmla="*/ 794 w 908"/>
                <a:gd name="T31" fmla="*/ 567 h 1134"/>
                <a:gd name="T32" fmla="*/ 681 w 908"/>
                <a:gd name="T33" fmla="*/ 567 h 1134"/>
                <a:gd name="T34" fmla="*/ 681 w 908"/>
                <a:gd name="T35" fmla="*/ 794 h 1134"/>
                <a:gd name="T36" fmla="*/ 567 w 908"/>
                <a:gd name="T37" fmla="*/ 794 h 1134"/>
                <a:gd name="T38" fmla="*/ 567 w 908"/>
                <a:gd name="T39" fmla="*/ 907 h 1134"/>
                <a:gd name="T40" fmla="*/ 454 w 908"/>
                <a:gd name="T41" fmla="*/ 907 h 1134"/>
                <a:gd name="T42" fmla="*/ 454 w 908"/>
                <a:gd name="T43" fmla="*/ 1021 h 1134"/>
                <a:gd name="T44" fmla="*/ 341 w 908"/>
                <a:gd name="T45" fmla="*/ 1021 h 1134"/>
                <a:gd name="T46" fmla="*/ 341 w 908"/>
                <a:gd name="T47" fmla="*/ 1134 h 1134"/>
                <a:gd name="T48" fmla="*/ 0 w 908"/>
                <a:gd name="T49" fmla="*/ 1134 h 1134"/>
                <a:gd name="T50" fmla="*/ 0 w 908"/>
                <a:gd name="T51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134">
                  <a:moveTo>
                    <a:pt x="0" y="1021"/>
                  </a:moveTo>
                  <a:lnTo>
                    <a:pt x="114" y="102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266"/>
            <p:cNvSpPr>
              <a:spLocks/>
            </p:cNvSpPr>
            <p:nvPr/>
          </p:nvSpPr>
          <p:spPr bwMode="auto">
            <a:xfrm>
              <a:off x="4259" y="2570"/>
              <a:ext cx="227" cy="114"/>
            </a:xfrm>
            <a:custGeom>
              <a:avLst/>
              <a:gdLst>
                <a:gd name="T0" fmla="*/ 227 w 227"/>
                <a:gd name="T1" fmla="*/ 0 h 114"/>
                <a:gd name="T2" fmla="*/ 0 w 227"/>
                <a:gd name="T3" fmla="*/ 0 h 114"/>
                <a:gd name="T4" fmla="*/ 0 w 227"/>
                <a:gd name="T5" fmla="*/ 114 h 114"/>
                <a:gd name="T6" fmla="*/ 227 w 227"/>
                <a:gd name="T7" fmla="*/ 114 h 114"/>
                <a:gd name="T8" fmla="*/ 227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267"/>
            <p:cNvSpPr>
              <a:spLocks/>
            </p:cNvSpPr>
            <p:nvPr/>
          </p:nvSpPr>
          <p:spPr bwMode="auto">
            <a:xfrm>
              <a:off x="4486" y="2344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268"/>
            <p:cNvSpPr>
              <a:spLocks/>
            </p:cNvSpPr>
            <p:nvPr/>
          </p:nvSpPr>
          <p:spPr bwMode="auto">
            <a:xfrm>
              <a:off x="4712" y="2003"/>
              <a:ext cx="341" cy="227"/>
            </a:xfrm>
            <a:custGeom>
              <a:avLst/>
              <a:gdLst>
                <a:gd name="T0" fmla="*/ 114 w 341"/>
                <a:gd name="T1" fmla="*/ 227 h 227"/>
                <a:gd name="T2" fmla="*/ 114 w 341"/>
                <a:gd name="T3" fmla="*/ 114 h 227"/>
                <a:gd name="T4" fmla="*/ 0 w 341"/>
                <a:gd name="T5" fmla="*/ 114 h 227"/>
                <a:gd name="T6" fmla="*/ 0 w 341"/>
                <a:gd name="T7" fmla="*/ 0 h 227"/>
                <a:gd name="T8" fmla="*/ 341 w 341"/>
                <a:gd name="T9" fmla="*/ 0 h 227"/>
                <a:gd name="T10" fmla="*/ 341 w 341"/>
                <a:gd name="T11" fmla="*/ 227 h 227"/>
                <a:gd name="T12" fmla="*/ 114 w 341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114" y="22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269"/>
            <p:cNvSpPr>
              <a:spLocks/>
            </p:cNvSpPr>
            <p:nvPr/>
          </p:nvSpPr>
          <p:spPr bwMode="auto">
            <a:xfrm>
              <a:off x="4259" y="756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0 w 340"/>
                <a:gd name="T3" fmla="*/ 227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0 h 227"/>
                <a:gd name="T10" fmla="*/ 227 w 340"/>
                <a:gd name="T11" fmla="*/ 0 h 227"/>
                <a:gd name="T12" fmla="*/ 227 w 340"/>
                <a:gd name="T13" fmla="*/ 113 h 227"/>
                <a:gd name="T14" fmla="*/ 340 w 340"/>
                <a:gd name="T15" fmla="*/ 113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Rectangle 270"/>
            <p:cNvSpPr>
              <a:spLocks noChangeArrowheads="1"/>
            </p:cNvSpPr>
            <p:nvPr/>
          </p:nvSpPr>
          <p:spPr bwMode="auto">
            <a:xfrm>
              <a:off x="4259" y="1096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271"/>
            <p:cNvSpPr>
              <a:spLocks/>
            </p:cNvSpPr>
            <p:nvPr/>
          </p:nvSpPr>
          <p:spPr bwMode="auto">
            <a:xfrm>
              <a:off x="5166" y="98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113 w 227"/>
                <a:gd name="T9" fmla="*/ 340 h 340"/>
                <a:gd name="T10" fmla="*/ 113 w 227"/>
                <a:gd name="T11" fmla="*/ 227 h 340"/>
                <a:gd name="T12" fmla="*/ 227 w 227"/>
                <a:gd name="T13" fmla="*/ 227 h 340"/>
                <a:gd name="T14" fmla="*/ 227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272"/>
            <p:cNvSpPr>
              <a:spLocks/>
            </p:cNvSpPr>
            <p:nvPr/>
          </p:nvSpPr>
          <p:spPr bwMode="auto">
            <a:xfrm>
              <a:off x="5506" y="1323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273"/>
            <p:cNvSpPr>
              <a:spLocks/>
            </p:cNvSpPr>
            <p:nvPr/>
          </p:nvSpPr>
          <p:spPr bwMode="auto">
            <a:xfrm>
              <a:off x="4486" y="1323"/>
              <a:ext cx="907" cy="680"/>
            </a:xfrm>
            <a:custGeom>
              <a:avLst/>
              <a:gdLst>
                <a:gd name="T0" fmla="*/ 907 w 907"/>
                <a:gd name="T1" fmla="*/ 680 h 680"/>
                <a:gd name="T2" fmla="*/ 680 w 907"/>
                <a:gd name="T3" fmla="*/ 680 h 680"/>
                <a:gd name="T4" fmla="*/ 680 w 907"/>
                <a:gd name="T5" fmla="*/ 567 h 680"/>
                <a:gd name="T6" fmla="*/ 567 w 907"/>
                <a:gd name="T7" fmla="*/ 567 h 680"/>
                <a:gd name="T8" fmla="*/ 567 w 907"/>
                <a:gd name="T9" fmla="*/ 454 h 680"/>
                <a:gd name="T10" fmla="*/ 453 w 907"/>
                <a:gd name="T11" fmla="*/ 454 h 680"/>
                <a:gd name="T12" fmla="*/ 340 w 907"/>
                <a:gd name="T13" fmla="*/ 454 h 680"/>
                <a:gd name="T14" fmla="*/ 340 w 907"/>
                <a:gd name="T15" fmla="*/ 340 h 680"/>
                <a:gd name="T16" fmla="*/ 226 w 907"/>
                <a:gd name="T17" fmla="*/ 340 h 680"/>
                <a:gd name="T18" fmla="*/ 226 w 907"/>
                <a:gd name="T19" fmla="*/ 454 h 680"/>
                <a:gd name="T20" fmla="*/ 0 w 907"/>
                <a:gd name="T21" fmla="*/ 454 h 680"/>
                <a:gd name="T22" fmla="*/ 0 w 907"/>
                <a:gd name="T23" fmla="*/ 227 h 680"/>
                <a:gd name="T24" fmla="*/ 113 w 907"/>
                <a:gd name="T25" fmla="*/ 227 h 680"/>
                <a:gd name="T26" fmla="*/ 113 w 907"/>
                <a:gd name="T27" fmla="*/ 113 h 680"/>
                <a:gd name="T28" fmla="*/ 453 w 907"/>
                <a:gd name="T29" fmla="*/ 113 h 680"/>
                <a:gd name="T30" fmla="*/ 453 w 907"/>
                <a:gd name="T31" fmla="*/ 0 h 680"/>
                <a:gd name="T32" fmla="*/ 567 w 907"/>
                <a:gd name="T33" fmla="*/ 0 h 680"/>
                <a:gd name="T34" fmla="*/ 567 w 907"/>
                <a:gd name="T35" fmla="*/ 227 h 680"/>
                <a:gd name="T36" fmla="*/ 680 w 907"/>
                <a:gd name="T37" fmla="*/ 227 h 680"/>
                <a:gd name="T38" fmla="*/ 680 w 907"/>
                <a:gd name="T39" fmla="*/ 113 h 680"/>
                <a:gd name="T40" fmla="*/ 907 w 907"/>
                <a:gd name="T41" fmla="*/ 113 h 680"/>
                <a:gd name="T42" fmla="*/ 907 w 907"/>
                <a:gd name="T43" fmla="*/ 454 h 680"/>
                <a:gd name="T44" fmla="*/ 793 w 907"/>
                <a:gd name="T45" fmla="*/ 454 h 680"/>
                <a:gd name="T46" fmla="*/ 793 w 907"/>
                <a:gd name="T47" fmla="*/ 567 h 680"/>
                <a:gd name="T48" fmla="*/ 907 w 907"/>
                <a:gd name="T49" fmla="*/ 567 h 680"/>
                <a:gd name="T50" fmla="*/ 907 w 907"/>
                <a:gd name="T5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680">
                  <a:moveTo>
                    <a:pt x="907" y="680"/>
                  </a:move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274"/>
            <p:cNvSpPr>
              <a:spLocks/>
            </p:cNvSpPr>
            <p:nvPr/>
          </p:nvSpPr>
          <p:spPr bwMode="auto">
            <a:xfrm>
              <a:off x="6867" y="4612"/>
              <a:ext cx="1021" cy="793"/>
            </a:xfrm>
            <a:custGeom>
              <a:avLst/>
              <a:gdLst>
                <a:gd name="T0" fmla="*/ 227 w 1021"/>
                <a:gd name="T1" fmla="*/ 793 h 793"/>
                <a:gd name="T2" fmla="*/ 113 w 1021"/>
                <a:gd name="T3" fmla="*/ 793 h 793"/>
                <a:gd name="T4" fmla="*/ 113 w 1021"/>
                <a:gd name="T5" fmla="*/ 567 h 793"/>
                <a:gd name="T6" fmla="*/ 0 w 1021"/>
                <a:gd name="T7" fmla="*/ 567 h 793"/>
                <a:gd name="T8" fmla="*/ 0 w 1021"/>
                <a:gd name="T9" fmla="*/ 340 h 793"/>
                <a:gd name="T10" fmla="*/ 227 w 1021"/>
                <a:gd name="T11" fmla="*/ 340 h 793"/>
                <a:gd name="T12" fmla="*/ 227 w 1021"/>
                <a:gd name="T13" fmla="*/ 226 h 793"/>
                <a:gd name="T14" fmla="*/ 340 w 1021"/>
                <a:gd name="T15" fmla="*/ 226 h 793"/>
                <a:gd name="T16" fmla="*/ 340 w 1021"/>
                <a:gd name="T17" fmla="*/ 113 h 793"/>
                <a:gd name="T18" fmla="*/ 454 w 1021"/>
                <a:gd name="T19" fmla="*/ 113 h 793"/>
                <a:gd name="T20" fmla="*/ 454 w 1021"/>
                <a:gd name="T21" fmla="*/ 0 h 793"/>
                <a:gd name="T22" fmla="*/ 1021 w 1021"/>
                <a:gd name="T23" fmla="*/ 0 h 793"/>
                <a:gd name="T24" fmla="*/ 1021 w 1021"/>
                <a:gd name="T25" fmla="*/ 113 h 793"/>
                <a:gd name="T26" fmla="*/ 907 w 1021"/>
                <a:gd name="T27" fmla="*/ 113 h 793"/>
                <a:gd name="T28" fmla="*/ 907 w 1021"/>
                <a:gd name="T29" fmla="*/ 340 h 793"/>
                <a:gd name="T30" fmla="*/ 794 w 1021"/>
                <a:gd name="T31" fmla="*/ 340 h 793"/>
                <a:gd name="T32" fmla="*/ 794 w 1021"/>
                <a:gd name="T33" fmla="*/ 453 h 793"/>
                <a:gd name="T34" fmla="*/ 567 w 1021"/>
                <a:gd name="T35" fmla="*/ 453 h 793"/>
                <a:gd name="T36" fmla="*/ 567 w 1021"/>
                <a:gd name="T37" fmla="*/ 567 h 793"/>
                <a:gd name="T38" fmla="*/ 454 w 1021"/>
                <a:gd name="T39" fmla="*/ 567 h 793"/>
                <a:gd name="T40" fmla="*/ 454 w 1021"/>
                <a:gd name="T41" fmla="*/ 680 h 793"/>
                <a:gd name="T42" fmla="*/ 227 w 1021"/>
                <a:gd name="T43" fmla="*/ 680 h 793"/>
                <a:gd name="T44" fmla="*/ 227 w 1021"/>
                <a:gd name="T4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793">
                  <a:moveTo>
                    <a:pt x="227" y="793"/>
                  </a:move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275"/>
            <p:cNvSpPr>
              <a:spLocks/>
            </p:cNvSpPr>
            <p:nvPr/>
          </p:nvSpPr>
          <p:spPr bwMode="auto">
            <a:xfrm>
              <a:off x="6867" y="3931"/>
              <a:ext cx="794" cy="1021"/>
            </a:xfrm>
            <a:custGeom>
              <a:avLst/>
              <a:gdLst>
                <a:gd name="T0" fmla="*/ 0 w 794"/>
                <a:gd name="T1" fmla="*/ 1021 h 1021"/>
                <a:gd name="T2" fmla="*/ 0 w 794"/>
                <a:gd name="T3" fmla="*/ 907 h 1021"/>
                <a:gd name="T4" fmla="*/ 113 w 794"/>
                <a:gd name="T5" fmla="*/ 907 h 1021"/>
                <a:gd name="T6" fmla="*/ 113 w 794"/>
                <a:gd name="T7" fmla="*/ 794 h 1021"/>
                <a:gd name="T8" fmla="*/ 227 w 794"/>
                <a:gd name="T9" fmla="*/ 794 h 1021"/>
                <a:gd name="T10" fmla="*/ 227 w 794"/>
                <a:gd name="T11" fmla="*/ 454 h 1021"/>
                <a:gd name="T12" fmla="*/ 0 w 794"/>
                <a:gd name="T13" fmla="*/ 454 h 1021"/>
                <a:gd name="T14" fmla="*/ 0 w 794"/>
                <a:gd name="T15" fmla="*/ 227 h 1021"/>
                <a:gd name="T16" fmla="*/ 113 w 794"/>
                <a:gd name="T17" fmla="*/ 227 h 1021"/>
                <a:gd name="T18" fmla="*/ 113 w 794"/>
                <a:gd name="T19" fmla="*/ 114 h 1021"/>
                <a:gd name="T20" fmla="*/ 340 w 794"/>
                <a:gd name="T21" fmla="*/ 114 h 1021"/>
                <a:gd name="T22" fmla="*/ 340 w 794"/>
                <a:gd name="T23" fmla="*/ 0 h 1021"/>
                <a:gd name="T24" fmla="*/ 794 w 794"/>
                <a:gd name="T25" fmla="*/ 0 h 1021"/>
                <a:gd name="T26" fmla="*/ 794 w 794"/>
                <a:gd name="T27" fmla="*/ 114 h 1021"/>
                <a:gd name="T28" fmla="*/ 680 w 794"/>
                <a:gd name="T29" fmla="*/ 114 h 1021"/>
                <a:gd name="T30" fmla="*/ 680 w 794"/>
                <a:gd name="T31" fmla="*/ 340 h 1021"/>
                <a:gd name="T32" fmla="*/ 567 w 794"/>
                <a:gd name="T33" fmla="*/ 340 h 1021"/>
                <a:gd name="T34" fmla="*/ 567 w 794"/>
                <a:gd name="T35" fmla="*/ 567 h 1021"/>
                <a:gd name="T36" fmla="*/ 680 w 794"/>
                <a:gd name="T37" fmla="*/ 567 h 1021"/>
                <a:gd name="T38" fmla="*/ 680 w 794"/>
                <a:gd name="T39" fmla="*/ 681 h 1021"/>
                <a:gd name="T40" fmla="*/ 454 w 794"/>
                <a:gd name="T41" fmla="*/ 681 h 1021"/>
                <a:gd name="T42" fmla="*/ 454 w 794"/>
                <a:gd name="T43" fmla="*/ 794 h 1021"/>
                <a:gd name="T44" fmla="*/ 340 w 794"/>
                <a:gd name="T45" fmla="*/ 794 h 1021"/>
                <a:gd name="T46" fmla="*/ 340 w 794"/>
                <a:gd name="T47" fmla="*/ 907 h 1021"/>
                <a:gd name="T48" fmla="*/ 227 w 794"/>
                <a:gd name="T49" fmla="*/ 907 h 1021"/>
                <a:gd name="T50" fmla="*/ 227 w 794"/>
                <a:gd name="T51" fmla="*/ 1021 h 1021"/>
                <a:gd name="T52" fmla="*/ 0 w 794"/>
                <a:gd name="T53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02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276"/>
            <p:cNvSpPr>
              <a:spLocks/>
            </p:cNvSpPr>
            <p:nvPr/>
          </p:nvSpPr>
          <p:spPr bwMode="auto">
            <a:xfrm>
              <a:off x="7434" y="4045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113 w 454"/>
                <a:gd name="T3" fmla="*/ 567 h 567"/>
                <a:gd name="T4" fmla="*/ 113 w 454"/>
                <a:gd name="T5" fmla="*/ 453 h 567"/>
                <a:gd name="T6" fmla="*/ 0 w 454"/>
                <a:gd name="T7" fmla="*/ 453 h 567"/>
                <a:gd name="T8" fmla="*/ 0 w 454"/>
                <a:gd name="T9" fmla="*/ 226 h 567"/>
                <a:gd name="T10" fmla="*/ 113 w 454"/>
                <a:gd name="T11" fmla="*/ 226 h 567"/>
                <a:gd name="T12" fmla="*/ 113 w 454"/>
                <a:gd name="T13" fmla="*/ 0 h 567"/>
                <a:gd name="T14" fmla="*/ 340 w 454"/>
                <a:gd name="T15" fmla="*/ 0 h 567"/>
                <a:gd name="T16" fmla="*/ 340 w 454"/>
                <a:gd name="T17" fmla="*/ 226 h 567"/>
                <a:gd name="T18" fmla="*/ 454 w 454"/>
                <a:gd name="T19" fmla="*/ 226 h 567"/>
                <a:gd name="T20" fmla="*/ 454 w 454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277"/>
            <p:cNvSpPr>
              <a:spLocks/>
            </p:cNvSpPr>
            <p:nvPr/>
          </p:nvSpPr>
          <p:spPr bwMode="auto">
            <a:xfrm>
              <a:off x="5846" y="3478"/>
              <a:ext cx="1361" cy="1020"/>
            </a:xfrm>
            <a:custGeom>
              <a:avLst/>
              <a:gdLst>
                <a:gd name="T0" fmla="*/ 1021 w 1361"/>
                <a:gd name="T1" fmla="*/ 907 h 1020"/>
                <a:gd name="T2" fmla="*/ 681 w 1361"/>
                <a:gd name="T3" fmla="*/ 907 h 1020"/>
                <a:gd name="T4" fmla="*/ 681 w 1361"/>
                <a:gd name="T5" fmla="*/ 1020 h 1020"/>
                <a:gd name="T6" fmla="*/ 454 w 1361"/>
                <a:gd name="T7" fmla="*/ 1020 h 1020"/>
                <a:gd name="T8" fmla="*/ 454 w 1361"/>
                <a:gd name="T9" fmla="*/ 793 h 1020"/>
                <a:gd name="T10" fmla="*/ 227 w 1361"/>
                <a:gd name="T11" fmla="*/ 793 h 1020"/>
                <a:gd name="T12" fmla="*/ 227 w 1361"/>
                <a:gd name="T13" fmla="*/ 680 h 1020"/>
                <a:gd name="T14" fmla="*/ 114 w 1361"/>
                <a:gd name="T15" fmla="*/ 680 h 1020"/>
                <a:gd name="T16" fmla="*/ 114 w 1361"/>
                <a:gd name="T17" fmla="*/ 567 h 1020"/>
                <a:gd name="T18" fmla="*/ 0 w 1361"/>
                <a:gd name="T19" fmla="*/ 567 h 1020"/>
                <a:gd name="T20" fmla="*/ 0 w 1361"/>
                <a:gd name="T21" fmla="*/ 453 h 1020"/>
                <a:gd name="T22" fmla="*/ 227 w 1361"/>
                <a:gd name="T23" fmla="*/ 453 h 1020"/>
                <a:gd name="T24" fmla="*/ 227 w 1361"/>
                <a:gd name="T25" fmla="*/ 567 h 1020"/>
                <a:gd name="T26" fmla="*/ 567 w 1361"/>
                <a:gd name="T27" fmla="*/ 567 h 1020"/>
                <a:gd name="T28" fmla="*/ 567 w 1361"/>
                <a:gd name="T29" fmla="*/ 113 h 1020"/>
                <a:gd name="T30" fmla="*/ 794 w 1361"/>
                <a:gd name="T31" fmla="*/ 113 h 1020"/>
                <a:gd name="T32" fmla="*/ 794 w 1361"/>
                <a:gd name="T33" fmla="*/ 0 h 1020"/>
                <a:gd name="T34" fmla="*/ 1248 w 1361"/>
                <a:gd name="T35" fmla="*/ 0 h 1020"/>
                <a:gd name="T36" fmla="*/ 1361 w 1361"/>
                <a:gd name="T37" fmla="*/ 0 h 1020"/>
                <a:gd name="T38" fmla="*/ 1361 w 1361"/>
                <a:gd name="T39" fmla="*/ 113 h 1020"/>
                <a:gd name="T40" fmla="*/ 1248 w 1361"/>
                <a:gd name="T41" fmla="*/ 113 h 1020"/>
                <a:gd name="T42" fmla="*/ 1248 w 1361"/>
                <a:gd name="T43" fmla="*/ 226 h 1020"/>
                <a:gd name="T44" fmla="*/ 1134 w 1361"/>
                <a:gd name="T45" fmla="*/ 226 h 1020"/>
                <a:gd name="T46" fmla="*/ 1134 w 1361"/>
                <a:gd name="T47" fmla="*/ 340 h 1020"/>
                <a:gd name="T48" fmla="*/ 1021 w 1361"/>
                <a:gd name="T49" fmla="*/ 340 h 1020"/>
                <a:gd name="T50" fmla="*/ 1021 w 1361"/>
                <a:gd name="T51" fmla="*/ 567 h 1020"/>
                <a:gd name="T52" fmla="*/ 1134 w 1361"/>
                <a:gd name="T53" fmla="*/ 567 h 1020"/>
                <a:gd name="T54" fmla="*/ 1134 w 1361"/>
                <a:gd name="T55" fmla="*/ 680 h 1020"/>
                <a:gd name="T56" fmla="*/ 1021 w 1361"/>
                <a:gd name="T57" fmla="*/ 680 h 1020"/>
                <a:gd name="T58" fmla="*/ 1021 w 1361"/>
                <a:gd name="T59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1020">
                  <a:moveTo>
                    <a:pt x="1021" y="907"/>
                  </a:move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24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278"/>
            <p:cNvSpPr>
              <a:spLocks/>
            </p:cNvSpPr>
            <p:nvPr/>
          </p:nvSpPr>
          <p:spPr bwMode="auto">
            <a:xfrm>
              <a:off x="5960" y="3364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0 w 680"/>
                <a:gd name="T3" fmla="*/ 0 h 681"/>
                <a:gd name="T4" fmla="*/ 0 w 680"/>
                <a:gd name="T5" fmla="*/ 340 h 681"/>
                <a:gd name="T6" fmla="*/ 113 w 680"/>
                <a:gd name="T7" fmla="*/ 340 h 681"/>
                <a:gd name="T8" fmla="*/ 113 w 680"/>
                <a:gd name="T9" fmla="*/ 454 h 681"/>
                <a:gd name="T10" fmla="*/ 227 w 680"/>
                <a:gd name="T11" fmla="*/ 454 h 681"/>
                <a:gd name="T12" fmla="*/ 227 w 680"/>
                <a:gd name="T13" fmla="*/ 681 h 681"/>
                <a:gd name="T14" fmla="*/ 453 w 680"/>
                <a:gd name="T15" fmla="*/ 681 h 681"/>
                <a:gd name="T16" fmla="*/ 453 w 680"/>
                <a:gd name="T17" fmla="*/ 227 h 681"/>
                <a:gd name="T18" fmla="*/ 680 w 680"/>
                <a:gd name="T19" fmla="*/ 227 h 681"/>
                <a:gd name="T20" fmla="*/ 680 w 68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453" y="681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279"/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1361 w 1361"/>
                <a:gd name="T1" fmla="*/ 793 h 1927"/>
                <a:gd name="T2" fmla="*/ 567 w 1361"/>
                <a:gd name="T3" fmla="*/ 793 h 1927"/>
                <a:gd name="T4" fmla="*/ 567 w 1361"/>
                <a:gd name="T5" fmla="*/ 340 h 1927"/>
                <a:gd name="T6" fmla="*/ 454 w 1361"/>
                <a:gd name="T7" fmla="*/ 340 h 1927"/>
                <a:gd name="T8" fmla="*/ 454 w 1361"/>
                <a:gd name="T9" fmla="*/ 226 h 1927"/>
                <a:gd name="T10" fmla="*/ 567 w 1361"/>
                <a:gd name="T11" fmla="*/ 226 h 1927"/>
                <a:gd name="T12" fmla="*/ 567 w 1361"/>
                <a:gd name="T13" fmla="*/ 0 h 1927"/>
                <a:gd name="T14" fmla="*/ 454 w 1361"/>
                <a:gd name="T15" fmla="*/ 0 h 1927"/>
                <a:gd name="T16" fmla="*/ 454 w 1361"/>
                <a:gd name="T17" fmla="*/ 113 h 1927"/>
                <a:gd name="T18" fmla="*/ 227 w 1361"/>
                <a:gd name="T19" fmla="*/ 113 h 1927"/>
                <a:gd name="T20" fmla="*/ 227 w 1361"/>
                <a:gd name="T21" fmla="*/ 226 h 1927"/>
                <a:gd name="T22" fmla="*/ 114 w 1361"/>
                <a:gd name="T23" fmla="*/ 226 h 1927"/>
                <a:gd name="T24" fmla="*/ 114 w 1361"/>
                <a:gd name="T25" fmla="*/ 340 h 1927"/>
                <a:gd name="T26" fmla="*/ 0 w 1361"/>
                <a:gd name="T27" fmla="*/ 340 h 1927"/>
                <a:gd name="T28" fmla="*/ 0 w 1361"/>
                <a:gd name="T29" fmla="*/ 567 h 1927"/>
                <a:gd name="T30" fmla="*/ 114 w 1361"/>
                <a:gd name="T31" fmla="*/ 567 h 1927"/>
                <a:gd name="T32" fmla="*/ 114 w 1361"/>
                <a:gd name="T33" fmla="*/ 680 h 1927"/>
                <a:gd name="T34" fmla="*/ 227 w 1361"/>
                <a:gd name="T35" fmla="*/ 680 h 1927"/>
                <a:gd name="T36" fmla="*/ 227 w 1361"/>
                <a:gd name="T37" fmla="*/ 793 h 1927"/>
                <a:gd name="T38" fmla="*/ 454 w 1361"/>
                <a:gd name="T39" fmla="*/ 793 h 1927"/>
                <a:gd name="T40" fmla="*/ 454 w 1361"/>
                <a:gd name="T41" fmla="*/ 907 h 1927"/>
                <a:gd name="T42" fmla="*/ 567 w 1361"/>
                <a:gd name="T43" fmla="*/ 907 h 1927"/>
                <a:gd name="T44" fmla="*/ 567 w 1361"/>
                <a:gd name="T45" fmla="*/ 1134 h 1927"/>
                <a:gd name="T46" fmla="*/ 567 w 1361"/>
                <a:gd name="T47" fmla="*/ 1247 h 1927"/>
                <a:gd name="T48" fmla="*/ 567 w 1361"/>
                <a:gd name="T49" fmla="*/ 1360 h 1927"/>
                <a:gd name="T50" fmla="*/ 454 w 1361"/>
                <a:gd name="T51" fmla="*/ 1360 h 1927"/>
                <a:gd name="T52" fmla="*/ 454 w 1361"/>
                <a:gd name="T53" fmla="*/ 1474 h 1927"/>
                <a:gd name="T54" fmla="*/ 567 w 1361"/>
                <a:gd name="T55" fmla="*/ 1474 h 1927"/>
                <a:gd name="T56" fmla="*/ 567 w 1361"/>
                <a:gd name="T57" fmla="*/ 1587 h 1927"/>
                <a:gd name="T58" fmla="*/ 454 w 1361"/>
                <a:gd name="T59" fmla="*/ 1587 h 1927"/>
                <a:gd name="T60" fmla="*/ 454 w 1361"/>
                <a:gd name="T61" fmla="*/ 1814 h 1927"/>
                <a:gd name="T62" fmla="*/ 227 w 1361"/>
                <a:gd name="T63" fmla="*/ 1814 h 1927"/>
                <a:gd name="T64" fmla="*/ 227 w 1361"/>
                <a:gd name="T65" fmla="*/ 1927 h 1927"/>
                <a:gd name="T66" fmla="*/ 567 w 1361"/>
                <a:gd name="T67" fmla="*/ 1927 h 1927"/>
                <a:gd name="T68" fmla="*/ 567 w 1361"/>
                <a:gd name="T69" fmla="*/ 1814 h 1927"/>
                <a:gd name="T70" fmla="*/ 681 w 1361"/>
                <a:gd name="T71" fmla="*/ 1814 h 1927"/>
                <a:gd name="T72" fmla="*/ 681 w 1361"/>
                <a:gd name="T73" fmla="*/ 1587 h 1927"/>
                <a:gd name="T74" fmla="*/ 907 w 1361"/>
                <a:gd name="T75" fmla="*/ 1587 h 1927"/>
                <a:gd name="T76" fmla="*/ 907 w 1361"/>
                <a:gd name="T77" fmla="*/ 1474 h 1927"/>
                <a:gd name="T78" fmla="*/ 1021 w 1361"/>
                <a:gd name="T79" fmla="*/ 1474 h 1927"/>
                <a:gd name="T80" fmla="*/ 1021 w 1361"/>
                <a:gd name="T81" fmla="*/ 1247 h 1927"/>
                <a:gd name="T82" fmla="*/ 1134 w 1361"/>
                <a:gd name="T83" fmla="*/ 1247 h 1927"/>
                <a:gd name="T84" fmla="*/ 1134 w 1361"/>
                <a:gd name="T85" fmla="*/ 1020 h 1927"/>
                <a:gd name="T86" fmla="*/ 1361 w 1361"/>
                <a:gd name="T87" fmla="*/ 1020 h 1927"/>
                <a:gd name="T88" fmla="*/ 1361 w 1361"/>
                <a:gd name="T89" fmla="*/ 907 h 1927"/>
                <a:gd name="T90" fmla="*/ 1361 w 1361"/>
                <a:gd name="T91" fmla="*/ 79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1927">
                  <a:moveTo>
                    <a:pt x="1361" y="793"/>
                  </a:moveTo>
                  <a:lnTo>
                    <a:pt x="567" y="79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567" y="1360"/>
                  </a:lnTo>
                  <a:lnTo>
                    <a:pt x="454" y="1360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814"/>
                  </a:lnTo>
                  <a:lnTo>
                    <a:pt x="227" y="1814"/>
                  </a:lnTo>
                  <a:lnTo>
                    <a:pt x="227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361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280"/>
            <p:cNvSpPr>
              <a:spLocks/>
            </p:cNvSpPr>
            <p:nvPr/>
          </p:nvSpPr>
          <p:spPr bwMode="auto">
            <a:xfrm>
              <a:off x="5733" y="3931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340 w 340"/>
                <a:gd name="T7" fmla="*/ 340 h 340"/>
                <a:gd name="T8" fmla="*/ 340 w 340"/>
                <a:gd name="T9" fmla="*/ 227 h 340"/>
                <a:gd name="T10" fmla="*/ 227 w 340"/>
                <a:gd name="T11" fmla="*/ 227 h 340"/>
                <a:gd name="T12" fmla="*/ 227 w 340"/>
                <a:gd name="T13" fmla="*/ 114 h 340"/>
                <a:gd name="T14" fmla="*/ 113 w 340"/>
                <a:gd name="T15" fmla="*/ 114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Rectangle 281"/>
            <p:cNvSpPr>
              <a:spLocks noChangeArrowheads="1"/>
            </p:cNvSpPr>
            <p:nvPr/>
          </p:nvSpPr>
          <p:spPr bwMode="auto">
            <a:xfrm>
              <a:off x="5506" y="4045"/>
              <a:ext cx="227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282"/>
            <p:cNvSpPr>
              <a:spLocks/>
            </p:cNvSpPr>
            <p:nvPr/>
          </p:nvSpPr>
          <p:spPr bwMode="auto">
            <a:xfrm>
              <a:off x="4372" y="3024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114 w 454"/>
                <a:gd name="T7" fmla="*/ 113 h 340"/>
                <a:gd name="T8" fmla="*/ 114 w 454"/>
                <a:gd name="T9" fmla="*/ 227 h 340"/>
                <a:gd name="T10" fmla="*/ 0 w 454"/>
                <a:gd name="T11" fmla="*/ 227 h 340"/>
                <a:gd name="T12" fmla="*/ 0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340 w 454"/>
                <a:gd name="T19" fmla="*/ 227 h 340"/>
                <a:gd name="T20" fmla="*/ 340 w 454"/>
                <a:gd name="T21" fmla="*/ 113 h 340"/>
                <a:gd name="T22" fmla="*/ 454 w 454"/>
                <a:gd name="T23" fmla="*/ 113 h 340"/>
                <a:gd name="T24" fmla="*/ 454 w 45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283"/>
            <p:cNvSpPr>
              <a:spLocks/>
            </p:cNvSpPr>
            <p:nvPr/>
          </p:nvSpPr>
          <p:spPr bwMode="auto">
            <a:xfrm>
              <a:off x="4712" y="2797"/>
              <a:ext cx="908" cy="1021"/>
            </a:xfrm>
            <a:custGeom>
              <a:avLst/>
              <a:gdLst>
                <a:gd name="T0" fmla="*/ 227 w 908"/>
                <a:gd name="T1" fmla="*/ 0 h 1021"/>
                <a:gd name="T2" fmla="*/ 227 w 908"/>
                <a:gd name="T3" fmla="*/ 340 h 1021"/>
                <a:gd name="T4" fmla="*/ 114 w 908"/>
                <a:gd name="T5" fmla="*/ 340 h 1021"/>
                <a:gd name="T6" fmla="*/ 114 w 908"/>
                <a:gd name="T7" fmla="*/ 567 h 1021"/>
                <a:gd name="T8" fmla="*/ 0 w 908"/>
                <a:gd name="T9" fmla="*/ 567 h 1021"/>
                <a:gd name="T10" fmla="*/ 0 w 908"/>
                <a:gd name="T11" fmla="*/ 907 h 1021"/>
                <a:gd name="T12" fmla="*/ 227 w 908"/>
                <a:gd name="T13" fmla="*/ 907 h 1021"/>
                <a:gd name="T14" fmla="*/ 227 w 908"/>
                <a:gd name="T15" fmla="*/ 1021 h 1021"/>
                <a:gd name="T16" fmla="*/ 341 w 908"/>
                <a:gd name="T17" fmla="*/ 1021 h 1021"/>
                <a:gd name="T18" fmla="*/ 341 w 908"/>
                <a:gd name="T19" fmla="*/ 907 h 1021"/>
                <a:gd name="T20" fmla="*/ 454 w 908"/>
                <a:gd name="T21" fmla="*/ 907 h 1021"/>
                <a:gd name="T22" fmla="*/ 454 w 908"/>
                <a:gd name="T23" fmla="*/ 794 h 1021"/>
                <a:gd name="T24" fmla="*/ 681 w 908"/>
                <a:gd name="T25" fmla="*/ 794 h 1021"/>
                <a:gd name="T26" fmla="*/ 681 w 908"/>
                <a:gd name="T27" fmla="*/ 681 h 1021"/>
                <a:gd name="T28" fmla="*/ 908 w 908"/>
                <a:gd name="T29" fmla="*/ 681 h 1021"/>
                <a:gd name="T30" fmla="*/ 908 w 908"/>
                <a:gd name="T31" fmla="*/ 567 h 1021"/>
                <a:gd name="T32" fmla="*/ 794 w 908"/>
                <a:gd name="T33" fmla="*/ 567 h 1021"/>
                <a:gd name="T34" fmla="*/ 794 w 908"/>
                <a:gd name="T35" fmla="*/ 454 h 1021"/>
                <a:gd name="T36" fmla="*/ 567 w 908"/>
                <a:gd name="T37" fmla="*/ 454 h 1021"/>
                <a:gd name="T38" fmla="*/ 567 w 908"/>
                <a:gd name="T39" fmla="*/ 567 h 1021"/>
                <a:gd name="T40" fmla="*/ 454 w 908"/>
                <a:gd name="T41" fmla="*/ 567 h 1021"/>
                <a:gd name="T42" fmla="*/ 454 w 908"/>
                <a:gd name="T43" fmla="*/ 454 h 1021"/>
                <a:gd name="T44" fmla="*/ 567 w 908"/>
                <a:gd name="T45" fmla="*/ 454 h 1021"/>
                <a:gd name="T46" fmla="*/ 567 w 908"/>
                <a:gd name="T47" fmla="*/ 227 h 1021"/>
                <a:gd name="T48" fmla="*/ 454 w 908"/>
                <a:gd name="T49" fmla="*/ 227 h 1021"/>
                <a:gd name="T50" fmla="*/ 454 w 908"/>
                <a:gd name="T51" fmla="*/ 114 h 1021"/>
                <a:gd name="T52" fmla="*/ 341 w 908"/>
                <a:gd name="T53" fmla="*/ 114 h 1021"/>
                <a:gd name="T54" fmla="*/ 341 w 908"/>
                <a:gd name="T55" fmla="*/ 0 h 1021"/>
                <a:gd name="T56" fmla="*/ 227 w 908"/>
                <a:gd name="T5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1021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284"/>
            <p:cNvSpPr>
              <a:spLocks/>
            </p:cNvSpPr>
            <p:nvPr/>
          </p:nvSpPr>
          <p:spPr bwMode="auto">
            <a:xfrm>
              <a:off x="5846" y="2911"/>
              <a:ext cx="681" cy="453"/>
            </a:xfrm>
            <a:custGeom>
              <a:avLst/>
              <a:gdLst>
                <a:gd name="T0" fmla="*/ 681 w 681"/>
                <a:gd name="T1" fmla="*/ 453 h 453"/>
                <a:gd name="T2" fmla="*/ 681 w 681"/>
                <a:gd name="T3" fmla="*/ 340 h 453"/>
                <a:gd name="T4" fmla="*/ 454 w 681"/>
                <a:gd name="T5" fmla="*/ 340 h 453"/>
                <a:gd name="T6" fmla="*/ 454 w 681"/>
                <a:gd name="T7" fmla="*/ 113 h 453"/>
                <a:gd name="T8" fmla="*/ 341 w 681"/>
                <a:gd name="T9" fmla="*/ 113 h 453"/>
                <a:gd name="T10" fmla="*/ 341 w 681"/>
                <a:gd name="T11" fmla="*/ 0 h 453"/>
                <a:gd name="T12" fmla="*/ 0 w 681"/>
                <a:gd name="T13" fmla="*/ 0 h 453"/>
                <a:gd name="T14" fmla="*/ 0 w 681"/>
                <a:gd name="T15" fmla="*/ 113 h 453"/>
                <a:gd name="T16" fmla="*/ 0 w 681"/>
                <a:gd name="T17" fmla="*/ 226 h 453"/>
                <a:gd name="T18" fmla="*/ 227 w 681"/>
                <a:gd name="T19" fmla="*/ 226 h 453"/>
                <a:gd name="T20" fmla="*/ 227 w 681"/>
                <a:gd name="T21" fmla="*/ 453 h 453"/>
                <a:gd name="T22" fmla="*/ 681 w 681"/>
                <a:gd name="T2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1" h="453">
                  <a:moveTo>
                    <a:pt x="681" y="453"/>
                  </a:moveTo>
                  <a:lnTo>
                    <a:pt x="68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68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Rectangle 285"/>
            <p:cNvSpPr>
              <a:spLocks noChangeArrowheads="1"/>
            </p:cNvSpPr>
            <p:nvPr/>
          </p:nvSpPr>
          <p:spPr bwMode="auto">
            <a:xfrm>
              <a:off x="5846" y="3704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286"/>
            <p:cNvSpPr>
              <a:spLocks/>
            </p:cNvSpPr>
            <p:nvPr/>
          </p:nvSpPr>
          <p:spPr bwMode="auto">
            <a:xfrm>
              <a:off x="5506" y="2797"/>
              <a:ext cx="454" cy="340"/>
            </a:xfrm>
            <a:custGeom>
              <a:avLst/>
              <a:gdLst>
                <a:gd name="T0" fmla="*/ 454 w 454"/>
                <a:gd name="T1" fmla="*/ 114 h 340"/>
                <a:gd name="T2" fmla="*/ 454 w 454"/>
                <a:gd name="T3" fmla="*/ 0 h 340"/>
                <a:gd name="T4" fmla="*/ 114 w 454"/>
                <a:gd name="T5" fmla="*/ 0 h 340"/>
                <a:gd name="T6" fmla="*/ 114 w 454"/>
                <a:gd name="T7" fmla="*/ 114 h 340"/>
                <a:gd name="T8" fmla="*/ 0 w 454"/>
                <a:gd name="T9" fmla="*/ 114 h 340"/>
                <a:gd name="T10" fmla="*/ 0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340 w 454"/>
                <a:gd name="T17" fmla="*/ 227 h 340"/>
                <a:gd name="T18" fmla="*/ 340 w 454"/>
                <a:gd name="T19" fmla="*/ 114 h 340"/>
                <a:gd name="T20" fmla="*/ 454 w 454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114"/>
                  </a:moveTo>
                  <a:lnTo>
                    <a:pt x="45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287"/>
            <p:cNvSpPr>
              <a:spLocks/>
            </p:cNvSpPr>
            <p:nvPr/>
          </p:nvSpPr>
          <p:spPr bwMode="auto">
            <a:xfrm>
              <a:off x="5620" y="2457"/>
              <a:ext cx="567" cy="340"/>
            </a:xfrm>
            <a:custGeom>
              <a:avLst/>
              <a:gdLst>
                <a:gd name="T0" fmla="*/ 453 w 567"/>
                <a:gd name="T1" fmla="*/ 340 h 340"/>
                <a:gd name="T2" fmla="*/ 0 w 567"/>
                <a:gd name="T3" fmla="*/ 340 h 340"/>
                <a:gd name="T4" fmla="*/ 0 w 567"/>
                <a:gd name="T5" fmla="*/ 113 h 340"/>
                <a:gd name="T6" fmla="*/ 113 w 567"/>
                <a:gd name="T7" fmla="*/ 113 h 340"/>
                <a:gd name="T8" fmla="*/ 113 w 567"/>
                <a:gd name="T9" fmla="*/ 0 h 340"/>
                <a:gd name="T10" fmla="*/ 226 w 567"/>
                <a:gd name="T11" fmla="*/ 0 h 340"/>
                <a:gd name="T12" fmla="*/ 226 w 567"/>
                <a:gd name="T13" fmla="*/ 113 h 340"/>
                <a:gd name="T14" fmla="*/ 340 w 567"/>
                <a:gd name="T15" fmla="*/ 113 h 340"/>
                <a:gd name="T16" fmla="*/ 340 w 567"/>
                <a:gd name="T17" fmla="*/ 0 h 340"/>
                <a:gd name="T18" fmla="*/ 453 w 567"/>
                <a:gd name="T19" fmla="*/ 0 h 340"/>
                <a:gd name="T20" fmla="*/ 453 w 567"/>
                <a:gd name="T21" fmla="*/ 227 h 340"/>
                <a:gd name="T22" fmla="*/ 567 w 567"/>
                <a:gd name="T23" fmla="*/ 227 h 340"/>
                <a:gd name="T24" fmla="*/ 567 w 567"/>
                <a:gd name="T25" fmla="*/ 340 h 340"/>
                <a:gd name="T26" fmla="*/ 453 w 567"/>
                <a:gd name="T2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340">
                  <a:moveTo>
                    <a:pt x="453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288"/>
            <p:cNvSpPr>
              <a:spLocks/>
            </p:cNvSpPr>
            <p:nvPr/>
          </p:nvSpPr>
          <p:spPr bwMode="auto">
            <a:xfrm>
              <a:off x="4372" y="1663"/>
              <a:ext cx="1361" cy="1361"/>
            </a:xfrm>
            <a:custGeom>
              <a:avLst/>
              <a:gdLst>
                <a:gd name="T0" fmla="*/ 1361 w 1361"/>
                <a:gd name="T1" fmla="*/ 794 h 1361"/>
                <a:gd name="T2" fmla="*/ 1361 w 1361"/>
                <a:gd name="T3" fmla="*/ 907 h 1361"/>
                <a:gd name="T4" fmla="*/ 1248 w 1361"/>
                <a:gd name="T5" fmla="*/ 907 h 1361"/>
                <a:gd name="T6" fmla="*/ 1248 w 1361"/>
                <a:gd name="T7" fmla="*/ 1248 h 1361"/>
                <a:gd name="T8" fmla="*/ 1021 w 1361"/>
                <a:gd name="T9" fmla="*/ 1248 h 1361"/>
                <a:gd name="T10" fmla="*/ 1021 w 1361"/>
                <a:gd name="T11" fmla="*/ 1361 h 1361"/>
                <a:gd name="T12" fmla="*/ 907 w 1361"/>
                <a:gd name="T13" fmla="*/ 1361 h 1361"/>
                <a:gd name="T14" fmla="*/ 907 w 1361"/>
                <a:gd name="T15" fmla="*/ 1248 h 1361"/>
                <a:gd name="T16" fmla="*/ 794 w 1361"/>
                <a:gd name="T17" fmla="*/ 1248 h 1361"/>
                <a:gd name="T18" fmla="*/ 794 w 1361"/>
                <a:gd name="T19" fmla="*/ 1134 h 1361"/>
                <a:gd name="T20" fmla="*/ 907 w 1361"/>
                <a:gd name="T21" fmla="*/ 1134 h 1361"/>
                <a:gd name="T22" fmla="*/ 907 w 1361"/>
                <a:gd name="T23" fmla="*/ 1021 h 1361"/>
                <a:gd name="T24" fmla="*/ 794 w 1361"/>
                <a:gd name="T25" fmla="*/ 1021 h 1361"/>
                <a:gd name="T26" fmla="*/ 794 w 1361"/>
                <a:gd name="T27" fmla="*/ 907 h 1361"/>
                <a:gd name="T28" fmla="*/ 681 w 1361"/>
                <a:gd name="T29" fmla="*/ 907 h 1361"/>
                <a:gd name="T30" fmla="*/ 681 w 1361"/>
                <a:gd name="T31" fmla="*/ 1021 h 1361"/>
                <a:gd name="T32" fmla="*/ 567 w 1361"/>
                <a:gd name="T33" fmla="*/ 1021 h 1361"/>
                <a:gd name="T34" fmla="*/ 567 w 1361"/>
                <a:gd name="T35" fmla="*/ 794 h 1361"/>
                <a:gd name="T36" fmla="*/ 454 w 1361"/>
                <a:gd name="T37" fmla="*/ 794 h 1361"/>
                <a:gd name="T38" fmla="*/ 454 w 1361"/>
                <a:gd name="T39" fmla="*/ 567 h 1361"/>
                <a:gd name="T40" fmla="*/ 681 w 1361"/>
                <a:gd name="T41" fmla="*/ 567 h 1361"/>
                <a:gd name="T42" fmla="*/ 681 w 1361"/>
                <a:gd name="T43" fmla="*/ 340 h 1361"/>
                <a:gd name="T44" fmla="*/ 340 w 1361"/>
                <a:gd name="T45" fmla="*/ 340 h 1361"/>
                <a:gd name="T46" fmla="*/ 340 w 1361"/>
                <a:gd name="T47" fmla="*/ 454 h 1361"/>
                <a:gd name="T48" fmla="*/ 454 w 1361"/>
                <a:gd name="T49" fmla="*/ 454 h 1361"/>
                <a:gd name="T50" fmla="*/ 454 w 1361"/>
                <a:gd name="T51" fmla="*/ 681 h 1361"/>
                <a:gd name="T52" fmla="*/ 340 w 1361"/>
                <a:gd name="T53" fmla="*/ 681 h 1361"/>
                <a:gd name="T54" fmla="*/ 340 w 1361"/>
                <a:gd name="T55" fmla="*/ 567 h 1361"/>
                <a:gd name="T56" fmla="*/ 0 w 1361"/>
                <a:gd name="T57" fmla="*/ 567 h 1361"/>
                <a:gd name="T58" fmla="*/ 0 w 1361"/>
                <a:gd name="T59" fmla="*/ 454 h 1361"/>
                <a:gd name="T60" fmla="*/ 114 w 1361"/>
                <a:gd name="T61" fmla="*/ 454 h 1361"/>
                <a:gd name="T62" fmla="*/ 114 w 1361"/>
                <a:gd name="T63" fmla="*/ 340 h 1361"/>
                <a:gd name="T64" fmla="*/ 227 w 1361"/>
                <a:gd name="T65" fmla="*/ 340 h 1361"/>
                <a:gd name="T66" fmla="*/ 227 w 1361"/>
                <a:gd name="T67" fmla="*/ 114 h 1361"/>
                <a:gd name="T68" fmla="*/ 340 w 1361"/>
                <a:gd name="T69" fmla="*/ 114 h 1361"/>
                <a:gd name="T70" fmla="*/ 340 w 1361"/>
                <a:gd name="T71" fmla="*/ 0 h 1361"/>
                <a:gd name="T72" fmla="*/ 454 w 1361"/>
                <a:gd name="T73" fmla="*/ 0 h 1361"/>
                <a:gd name="T74" fmla="*/ 454 w 1361"/>
                <a:gd name="T75" fmla="*/ 114 h 1361"/>
                <a:gd name="T76" fmla="*/ 681 w 1361"/>
                <a:gd name="T77" fmla="*/ 114 h 1361"/>
                <a:gd name="T78" fmla="*/ 681 w 1361"/>
                <a:gd name="T79" fmla="*/ 227 h 1361"/>
                <a:gd name="T80" fmla="*/ 794 w 1361"/>
                <a:gd name="T81" fmla="*/ 227 h 1361"/>
                <a:gd name="T82" fmla="*/ 794 w 1361"/>
                <a:gd name="T83" fmla="*/ 340 h 1361"/>
                <a:gd name="T84" fmla="*/ 1134 w 1361"/>
                <a:gd name="T85" fmla="*/ 340 h 1361"/>
                <a:gd name="T86" fmla="*/ 1134 w 1361"/>
                <a:gd name="T87" fmla="*/ 794 h 1361"/>
                <a:gd name="T88" fmla="*/ 1361 w 1361"/>
                <a:gd name="T89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361">
                  <a:moveTo>
                    <a:pt x="1361" y="794"/>
                  </a:moveTo>
                  <a:lnTo>
                    <a:pt x="1361" y="907"/>
                  </a:lnTo>
                  <a:lnTo>
                    <a:pt x="1248" y="907"/>
                  </a:lnTo>
                  <a:lnTo>
                    <a:pt x="1248" y="1248"/>
                  </a:lnTo>
                  <a:lnTo>
                    <a:pt x="1021" y="1248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136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6" name="Group 180"/>
          <p:cNvGrpSpPr>
            <a:grpSpLocks/>
          </p:cNvGrpSpPr>
          <p:nvPr/>
        </p:nvGrpSpPr>
        <p:grpSpPr bwMode="auto">
          <a:xfrm>
            <a:off x="6518645" y="4819205"/>
            <a:ext cx="2292814" cy="2909362"/>
            <a:chOff x="176" y="416"/>
            <a:chExt cx="2949" cy="3742"/>
          </a:xfrm>
        </p:grpSpPr>
        <p:sp>
          <p:nvSpPr>
            <p:cNvPr id="269" name="Freeform 181"/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Freeform 182"/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48139" y="473025"/>
            <a:ext cx="6003576" cy="3261797"/>
            <a:chOff x="534674" y="1364655"/>
            <a:chExt cx="12258287" cy="6660039"/>
          </a:xfrm>
        </p:grpSpPr>
        <p:sp>
          <p:nvSpPr>
            <p:cNvPr id="21" name="正方形/長方形 20"/>
            <p:cNvSpPr/>
            <p:nvPr/>
          </p:nvSpPr>
          <p:spPr>
            <a:xfrm>
              <a:off x="8204510" y="698668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7977615" y="347672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3106335" y="5035997"/>
              <a:ext cx="1489897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7262145" y="329257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3562099" y="325227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8858906" y="4035426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8567864" y="454552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9228794" y="4822925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8173943" y="6354862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8851588" y="650568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1162253" y="758479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10887659" y="662502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7497664" y="518239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447956" y="136465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534674" y="362509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244506" y="7508658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6002462" y="275600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7453218" y="239554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9367508" y="561065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0001950" y="62255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1748199" y="67507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633881" y="379158"/>
            <a:ext cx="6003576" cy="3261797"/>
            <a:chOff x="534674" y="1364655"/>
            <a:chExt cx="12258287" cy="6660039"/>
          </a:xfrm>
        </p:grpSpPr>
        <p:sp>
          <p:nvSpPr>
            <p:cNvPr id="96" name="正方形/長方形 95"/>
            <p:cNvSpPr/>
            <p:nvPr/>
          </p:nvSpPr>
          <p:spPr>
            <a:xfrm>
              <a:off x="8204510" y="698668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7977615" y="347672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3106335" y="5035997"/>
              <a:ext cx="1489897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262145" y="329257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3562099" y="325227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858906" y="4035426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8567864" y="454552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9228794" y="4822925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8173943" y="6354862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8851588" y="650568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11162253" y="758479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0887659" y="662502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7497664" y="518239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447956" y="136465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534674" y="362509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1244506" y="7508658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002462" y="275600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7453218" y="239554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9367508" y="561065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0001950" y="62255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11748199" y="67507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</p:grpSp>
      <p:grpSp>
        <p:nvGrpSpPr>
          <p:cNvPr id="170" name="グループ化 169"/>
          <p:cNvGrpSpPr/>
          <p:nvPr/>
        </p:nvGrpSpPr>
        <p:grpSpPr>
          <a:xfrm>
            <a:off x="387679" y="5164520"/>
            <a:ext cx="6003576" cy="3261798"/>
            <a:chOff x="534674" y="1364655"/>
            <a:chExt cx="12258287" cy="6660039"/>
          </a:xfrm>
        </p:grpSpPr>
        <p:sp>
          <p:nvSpPr>
            <p:cNvPr id="171" name="正方形/長方形 170"/>
            <p:cNvSpPr/>
            <p:nvPr/>
          </p:nvSpPr>
          <p:spPr>
            <a:xfrm>
              <a:off x="8204510" y="698668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977615" y="347672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106335" y="5035997"/>
              <a:ext cx="1489897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262145" y="329257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3562099" y="3252272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8858906" y="4035426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8567864" y="454552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9228794" y="482292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8173943" y="6354862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8851588" y="650568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1162253" y="758479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10887659" y="662502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7497664" y="518239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3447956" y="136465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534674" y="362510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244506" y="750866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6002462" y="275599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7453218" y="239554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9367508" y="561065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10001950" y="622558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11748199" y="675078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6643667" y="5164118"/>
            <a:ext cx="6003576" cy="3261797"/>
            <a:chOff x="534674" y="1364655"/>
            <a:chExt cx="12258287" cy="6660039"/>
          </a:xfrm>
        </p:grpSpPr>
        <p:sp>
          <p:nvSpPr>
            <p:cNvPr id="248" name="正方形/長方形 247"/>
            <p:cNvSpPr/>
            <p:nvPr/>
          </p:nvSpPr>
          <p:spPr>
            <a:xfrm>
              <a:off x="8204510" y="698668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7977615" y="347672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3106335" y="5035997"/>
              <a:ext cx="1489897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7262145" y="329257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3562099" y="3252273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8858906" y="4035426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8567864" y="454552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9228794" y="4822925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8173943" y="6354862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8851588" y="6505686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11162253" y="7584794"/>
              <a:ext cx="1267330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10887659" y="6625027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7497664" y="5182394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3447956" y="1364655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534674" y="362509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1244506" y="7508658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6002462" y="2756000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7453218" y="239554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9367508" y="5610653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10001950" y="62255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11748199" y="6750779"/>
              <a:ext cx="1044762" cy="43990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1327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A3 297x420 mm</PresentationFormat>
  <Paragraphs>189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PPTX051_長崎県地図</dc:title>
  <dc:subject>PPTX051_長崎県地図</dc:subject>
  <dc:creator>http://www.digipot.net</dc:creator>
  <cp:keywords/>
  <cp:lastModifiedBy/>
  <cp:revision>1</cp:revision>
  <dcterms:created xsi:type="dcterms:W3CDTF">2012-07-31T07:01:37Z</dcterms:created>
  <dcterms:modified xsi:type="dcterms:W3CDTF">2012-07-31T07:01:39Z</dcterms:modified>
  <cp:category/>
</cp:coreProperties>
</file>